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4"/>
    <p:sldMasterId id="2147483690" r:id="rId5"/>
    <p:sldMasterId id="2147483680" r:id="rId6"/>
  </p:sldMasterIdLst>
  <p:notesMasterIdLst>
    <p:notesMasterId r:id="rId15"/>
  </p:notesMasterIdLst>
  <p:sldIdLst>
    <p:sldId id="263" r:id="rId7"/>
    <p:sldId id="262" r:id="rId8"/>
    <p:sldId id="261" r:id="rId9"/>
    <p:sldId id="260" r:id="rId10"/>
    <p:sldId id="259" r:id="rId11"/>
    <p:sldId id="258" r:id="rId12"/>
    <p:sldId id="257" r:id="rId13"/>
    <p:sldId id="256"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Montserrat" pitchFamily="2" charset="0"/>
      <p:regular r:id="rId20"/>
      <p:bold r:id="rId21"/>
      <p:italic r:id="rId22"/>
      <p:boldItalic r:id="rId23"/>
    </p:embeddedFont>
    <p:embeddedFont>
      <p:font typeface="Verdana" panose="020B0604030504040204" pitchFamily="34" charset="0"/>
      <p:regular r:id="rId24"/>
      <p:bold r:id="rId25"/>
      <p:italic r:id="rId26"/>
      <p:boldItalic r:id="rId27"/>
    </p:embeddedFont>
    <p:embeddedFont>
      <p:font typeface="Verdana Pro"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47FBB0-6C03-5E5A-9A2C-9DF667312204}" v="17" dt="2022-11-09T17:56:34.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9.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Wilson" userId="S::brittanyw@jaaz.org::ce871442-b4bb-408e-add5-71701bc19fef" providerId="AD" clId="Web-{DC47FBB0-6C03-5E5A-9A2C-9DF667312204}"/>
    <pc:docChg chg="addSld delSld addMainMaster modMainMaster">
      <pc:chgData name="Brittany Wilson" userId="S::brittanyw@jaaz.org::ce871442-b4bb-408e-add5-71701bc19fef" providerId="AD" clId="Web-{DC47FBB0-6C03-5E5A-9A2C-9DF667312204}" dt="2022-11-09T17:56:34.213" v="16"/>
      <pc:docMkLst>
        <pc:docMk/>
      </pc:docMkLst>
      <pc:sldChg chg="add del">
        <pc:chgData name="Brittany Wilson" userId="S::brittanyw@jaaz.org::ce871442-b4bb-408e-add5-71701bc19fef" providerId="AD" clId="Web-{DC47FBB0-6C03-5E5A-9A2C-9DF667312204}" dt="2022-11-09T17:56:31.400" v="9"/>
        <pc:sldMkLst>
          <pc:docMk/>
          <pc:sldMk cId="2534452009" sldId="256"/>
        </pc:sldMkLst>
      </pc:sldChg>
      <pc:sldChg chg="add del">
        <pc:chgData name="Brittany Wilson" userId="S::brittanyw@jaaz.org::ce871442-b4bb-408e-add5-71701bc19fef" providerId="AD" clId="Web-{DC47FBB0-6C03-5E5A-9A2C-9DF667312204}" dt="2022-11-09T17:56:31.572" v="10"/>
        <pc:sldMkLst>
          <pc:docMk/>
          <pc:sldMk cId="616367413" sldId="257"/>
        </pc:sldMkLst>
      </pc:sldChg>
      <pc:sldChg chg="add del">
        <pc:chgData name="Brittany Wilson" userId="S::brittanyw@jaaz.org::ce871442-b4bb-408e-add5-71701bc19fef" providerId="AD" clId="Web-{DC47FBB0-6C03-5E5A-9A2C-9DF667312204}" dt="2022-11-09T17:56:31.728" v="11"/>
        <pc:sldMkLst>
          <pc:docMk/>
          <pc:sldMk cId="3455401140" sldId="258"/>
        </pc:sldMkLst>
      </pc:sldChg>
      <pc:sldChg chg="add del">
        <pc:chgData name="Brittany Wilson" userId="S::brittanyw@jaaz.org::ce871442-b4bb-408e-add5-71701bc19fef" providerId="AD" clId="Web-{DC47FBB0-6C03-5E5A-9A2C-9DF667312204}" dt="2022-11-09T17:56:32.760" v="12"/>
        <pc:sldMkLst>
          <pc:docMk/>
          <pc:sldMk cId="3160582962" sldId="259"/>
        </pc:sldMkLst>
      </pc:sldChg>
      <pc:sldChg chg="add del">
        <pc:chgData name="Brittany Wilson" userId="S::brittanyw@jaaz.org::ce871442-b4bb-408e-add5-71701bc19fef" providerId="AD" clId="Web-{DC47FBB0-6C03-5E5A-9A2C-9DF667312204}" dt="2022-11-09T17:56:32.916" v="13"/>
        <pc:sldMkLst>
          <pc:docMk/>
          <pc:sldMk cId="2736496344" sldId="260"/>
        </pc:sldMkLst>
      </pc:sldChg>
      <pc:sldChg chg="add del">
        <pc:chgData name="Brittany Wilson" userId="S::brittanyw@jaaz.org::ce871442-b4bb-408e-add5-71701bc19fef" providerId="AD" clId="Web-{DC47FBB0-6C03-5E5A-9A2C-9DF667312204}" dt="2022-11-09T17:56:33.775" v="14"/>
        <pc:sldMkLst>
          <pc:docMk/>
          <pc:sldMk cId="1712744376" sldId="261"/>
        </pc:sldMkLst>
      </pc:sldChg>
      <pc:sldChg chg="add del">
        <pc:chgData name="Brittany Wilson" userId="S::brittanyw@jaaz.org::ce871442-b4bb-408e-add5-71701bc19fef" providerId="AD" clId="Web-{DC47FBB0-6C03-5E5A-9A2C-9DF667312204}" dt="2022-11-09T17:56:34.088" v="15"/>
        <pc:sldMkLst>
          <pc:docMk/>
          <pc:sldMk cId="1255653708" sldId="262"/>
        </pc:sldMkLst>
      </pc:sldChg>
      <pc:sldChg chg="add del">
        <pc:chgData name="Brittany Wilson" userId="S::brittanyw@jaaz.org::ce871442-b4bb-408e-add5-71701bc19fef" providerId="AD" clId="Web-{DC47FBB0-6C03-5E5A-9A2C-9DF667312204}" dt="2022-11-09T17:56:34.213" v="16"/>
        <pc:sldMkLst>
          <pc:docMk/>
          <pc:sldMk cId="217759309" sldId="263"/>
        </pc:sldMkLst>
      </pc:sldChg>
      <pc:sldChg chg="del">
        <pc:chgData name="Brittany Wilson" userId="S::brittanyw@jaaz.org::ce871442-b4bb-408e-add5-71701bc19fef" providerId="AD" clId="Web-{DC47FBB0-6C03-5E5A-9A2C-9DF667312204}" dt="2022-11-09T17:56:27.650" v="0"/>
        <pc:sldMkLst>
          <pc:docMk/>
          <pc:sldMk cId="0" sldId="264"/>
        </pc:sldMkLst>
      </pc:sldChg>
      <pc:sldMasterChg chg="add addSldLayout">
        <pc:chgData name="Brittany Wilson" userId="S::brittanyw@jaaz.org::ce871442-b4bb-408e-add5-71701bc19fef" providerId="AD" clId="Web-{DC47FBB0-6C03-5E5A-9A2C-9DF667312204}" dt="2022-11-09T17:56:31.400" v="9"/>
        <pc:sldMasterMkLst>
          <pc:docMk/>
          <pc:sldMasterMk cId="1200462322" sldId="2147483680"/>
        </pc:sldMasterMkLst>
        <pc:sldLayoutChg chg="add">
          <pc:chgData name="Brittany Wilson" userId="S::brittanyw@jaaz.org::ce871442-b4bb-408e-add5-71701bc19fef" providerId="AD" clId="Web-{DC47FBB0-6C03-5E5A-9A2C-9DF667312204}" dt="2022-11-09T17:56:31.400" v="9"/>
          <pc:sldLayoutMkLst>
            <pc:docMk/>
            <pc:sldMasterMk cId="1200462322" sldId="2147483680"/>
            <pc:sldLayoutMk cId="4227572640" sldId="2147483681"/>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986598883" sldId="2147483682"/>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615741238" sldId="2147483683"/>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239860986" sldId="2147483684"/>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4227196621" sldId="2147483685"/>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3624494341" sldId="2147483686"/>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49914424" sldId="2147483687"/>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476492647" sldId="2147483688"/>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3525822839" sldId="2147483689"/>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437681121" sldId="2147483700"/>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085916350" sldId="2147483701"/>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179099064" sldId="2147483702"/>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3950640258" sldId="2147483704"/>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465499082" sldId="2147483705"/>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806036292" sldId="2147483711"/>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4194597699" sldId="2147483713"/>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3228637476" sldId="2147483714"/>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585325438" sldId="2147483715"/>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4279519081" sldId="2147483716"/>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1052547623" sldId="2147483717"/>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3835214424" sldId="2147483719"/>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920450445" sldId="2147483720"/>
          </pc:sldLayoutMkLst>
        </pc:sldLayoutChg>
        <pc:sldLayoutChg chg="add">
          <pc:chgData name="Brittany Wilson" userId="S::brittanyw@jaaz.org::ce871442-b4bb-408e-add5-71701bc19fef" providerId="AD" clId="Web-{DC47FBB0-6C03-5E5A-9A2C-9DF667312204}" dt="2022-11-09T17:56:31.400" v="9"/>
          <pc:sldLayoutMkLst>
            <pc:docMk/>
            <pc:sldMasterMk cId="1200462322" sldId="2147483680"/>
            <pc:sldLayoutMk cId="2537837785" sldId="2147483721"/>
          </pc:sldLayoutMkLst>
        </pc:sldLayoutChg>
      </pc:sldMasterChg>
      <pc:sldMasterChg chg="modSldLayout">
        <pc:chgData name="Brittany Wilson" userId="S::brittanyw@jaaz.org::ce871442-b4bb-408e-add5-71701bc19fef" providerId="AD" clId="Web-{DC47FBB0-6C03-5E5A-9A2C-9DF667312204}" dt="2022-11-09T17:56:31.400" v="9"/>
        <pc:sldMasterMkLst>
          <pc:docMk/>
          <pc:sldMasterMk cId="0" sldId="2147483690"/>
        </pc:sldMasterMkLst>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2"/>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3"/>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4"/>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5"/>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6"/>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7"/>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8"/>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29"/>
          </pc:sldLayoutMkLst>
        </pc:sldLayoutChg>
        <pc:sldLayoutChg chg="replId">
          <pc:chgData name="Brittany Wilson" userId="S::brittanyw@jaaz.org::ce871442-b4bb-408e-add5-71701bc19fef" providerId="AD" clId="Web-{DC47FBB0-6C03-5E5A-9A2C-9DF667312204}" dt="2022-11-09T17:56:31.400" v="9"/>
          <pc:sldLayoutMkLst>
            <pc:docMk/>
            <pc:sldMasterMk cId="0" sldId="2147483690"/>
            <pc:sldLayoutMk cId="0" sldId="2147483730"/>
          </pc:sldLayoutMkLst>
        </pc:sldLayoutChg>
      </pc:sldMasterChg>
      <pc:sldMasterChg chg="replId">
        <pc:chgData name="Brittany Wilson" userId="S::brittanyw@jaaz.org::ce871442-b4bb-408e-add5-71701bc19fef" providerId="AD" clId="Web-{DC47FBB0-6C03-5E5A-9A2C-9DF667312204}" dt="2022-11-09T17:56:31.400" v="9"/>
        <pc:sldMasterMkLst>
          <pc:docMk/>
          <pc:sldMasterMk cId="0" sldId="2147483731"/>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50"/>
        <p:cNvGrpSpPr/>
        <p:nvPr/>
      </p:nvGrpSpPr>
      <p:grpSpPr>
        <a:xfrm>
          <a:off x="0" y="0"/>
          <a:ext cx="0" cy="0"/>
          <a:chOff x="0" y="0"/>
          <a:chExt cx="0" cy="0"/>
        </a:xfrm>
      </p:grpSpPr>
      <p:sp>
        <p:nvSpPr>
          <p:cNvPr id="51" name="Google Shape;51;p13"/>
          <p:cNvSpPr/>
          <p:nvPr/>
        </p:nvSpPr>
        <p:spPr>
          <a:xfrm>
            <a:off x="-14644" y="-3206"/>
            <a:ext cx="9158700" cy="514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accent1"/>
              </a:solidFill>
              <a:latin typeface="Calibri"/>
              <a:ea typeface="Calibri"/>
              <a:cs typeface="Calibri"/>
              <a:sym typeface="Calibri"/>
            </a:endParaRPr>
          </a:p>
        </p:txBody>
      </p:sp>
      <p:sp>
        <p:nvSpPr>
          <p:cNvPr id="52" name="Google Shape;52;p13"/>
          <p:cNvSpPr txBox="1">
            <a:spLocks noGrp="1"/>
          </p:cNvSpPr>
          <p:nvPr>
            <p:ph type="ctrTitle"/>
          </p:nvPr>
        </p:nvSpPr>
        <p:spPr>
          <a:xfrm>
            <a:off x="1352898" y="1597820"/>
            <a:ext cx="71133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5"/>
              </a:buClr>
              <a:buSzPts val="3300"/>
              <a:buFont typeface="Verdana"/>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13"/>
          <p:cNvSpPr txBox="1">
            <a:spLocks noGrp="1"/>
          </p:cNvSpPr>
          <p:nvPr>
            <p:ph type="subTitle" idx="1"/>
          </p:nvPr>
        </p:nvSpPr>
        <p:spPr>
          <a:xfrm>
            <a:off x="1338252" y="2951149"/>
            <a:ext cx="71280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a:solidFill>
                  <a:schemeClr val="lt1"/>
                </a:solidFill>
              </a:defRPr>
            </a:lvl1pPr>
            <a:lvl2pPr lvl="1" algn="ctr" rtl="0">
              <a:spcBef>
                <a:spcPts val="1200"/>
              </a:spcBef>
              <a:spcAft>
                <a:spcPts val="0"/>
              </a:spcAft>
              <a:buClr>
                <a:srgbClr val="888888"/>
              </a:buClr>
              <a:buSzPts val="2100"/>
              <a:buNone/>
              <a:defRPr>
                <a:solidFill>
                  <a:srgbClr val="888888"/>
                </a:solidFill>
              </a:defRPr>
            </a:lvl2pPr>
            <a:lvl3pPr lvl="2" algn="ctr" rtl="0">
              <a:spcBef>
                <a:spcPts val="1200"/>
              </a:spcBef>
              <a:spcAft>
                <a:spcPts val="0"/>
              </a:spcAft>
              <a:buClr>
                <a:srgbClr val="888888"/>
              </a:buClr>
              <a:buSzPts val="1800"/>
              <a:buNone/>
              <a:defRPr>
                <a:solidFill>
                  <a:srgbClr val="888888"/>
                </a:solidFill>
              </a:defRPr>
            </a:lvl3pPr>
            <a:lvl4pPr lvl="3" algn="ctr" rtl="0">
              <a:spcBef>
                <a:spcPts val="1200"/>
              </a:spcBef>
              <a:spcAft>
                <a:spcPts val="0"/>
              </a:spcAft>
              <a:buClr>
                <a:srgbClr val="888888"/>
              </a:buClr>
              <a:buSzPts val="1500"/>
              <a:buNone/>
              <a:defRPr>
                <a:solidFill>
                  <a:srgbClr val="888888"/>
                </a:solidFill>
              </a:defRPr>
            </a:lvl4pPr>
            <a:lvl5pPr lvl="4" algn="ctr" rtl="0">
              <a:spcBef>
                <a:spcPts val="1200"/>
              </a:spcBef>
              <a:spcAft>
                <a:spcPts val="0"/>
              </a:spcAft>
              <a:buClr>
                <a:srgbClr val="888888"/>
              </a:buClr>
              <a:buSzPts val="1500"/>
              <a:buNone/>
              <a:defRPr>
                <a:solidFill>
                  <a:srgbClr val="888888"/>
                </a:solidFill>
              </a:defRPr>
            </a:lvl5pPr>
            <a:lvl6pPr lvl="5" algn="ctr" rtl="0">
              <a:spcBef>
                <a:spcPts val="1200"/>
              </a:spcBef>
              <a:spcAft>
                <a:spcPts val="0"/>
              </a:spcAft>
              <a:buClr>
                <a:srgbClr val="888888"/>
              </a:buClr>
              <a:buSzPts val="1500"/>
              <a:buNone/>
              <a:defRPr>
                <a:solidFill>
                  <a:srgbClr val="888888"/>
                </a:solidFill>
              </a:defRPr>
            </a:lvl6pPr>
            <a:lvl7pPr lvl="6" algn="ctr" rtl="0">
              <a:spcBef>
                <a:spcPts val="1200"/>
              </a:spcBef>
              <a:spcAft>
                <a:spcPts val="0"/>
              </a:spcAft>
              <a:buClr>
                <a:srgbClr val="888888"/>
              </a:buClr>
              <a:buSzPts val="1500"/>
              <a:buNone/>
              <a:defRPr>
                <a:solidFill>
                  <a:srgbClr val="888888"/>
                </a:solidFill>
              </a:defRPr>
            </a:lvl7pPr>
            <a:lvl8pPr lvl="7" algn="ctr" rtl="0">
              <a:spcBef>
                <a:spcPts val="1200"/>
              </a:spcBef>
              <a:spcAft>
                <a:spcPts val="0"/>
              </a:spcAft>
              <a:buClr>
                <a:srgbClr val="888888"/>
              </a:buClr>
              <a:buSzPts val="1500"/>
              <a:buNone/>
              <a:defRPr>
                <a:solidFill>
                  <a:srgbClr val="888888"/>
                </a:solidFill>
              </a:defRPr>
            </a:lvl8pPr>
            <a:lvl9pPr lvl="8" algn="ctr" rtl="0">
              <a:spcBef>
                <a:spcPts val="1200"/>
              </a:spcBef>
              <a:spcAft>
                <a:spcPts val="1200"/>
              </a:spcAft>
              <a:buClr>
                <a:srgbClr val="888888"/>
              </a:buClr>
              <a:buSzPts val="1500"/>
              <a:buNone/>
              <a:defRPr>
                <a:solidFill>
                  <a:srgbClr val="888888"/>
                </a:solidFill>
              </a:defRPr>
            </a:lvl9pPr>
          </a:lstStyle>
          <a:p>
            <a:endParaRPr/>
          </a:p>
        </p:txBody>
      </p:sp>
      <p:pic>
        <p:nvPicPr>
          <p:cNvPr id="54" name="Google Shape;54;p13" descr="Graphical user interface, text&#10;&#10;Description automatically generated with medium confidence"/>
          <p:cNvPicPr preferRelativeResize="0"/>
          <p:nvPr/>
        </p:nvPicPr>
        <p:blipFill rotWithShape="1">
          <a:blip r:embed="rId2">
            <a:alphaModFix/>
          </a:blip>
          <a:srcRect/>
          <a:stretch/>
        </p:blipFill>
        <p:spPr>
          <a:xfrm>
            <a:off x="412095" y="432634"/>
            <a:ext cx="3394250" cy="1128044"/>
          </a:xfrm>
          <a:prstGeom prst="rect">
            <a:avLst/>
          </a:prstGeom>
          <a:noFill/>
          <a:ln>
            <a:noFill/>
          </a:ln>
        </p:spPr>
      </p:pic>
      <p:pic>
        <p:nvPicPr>
          <p:cNvPr id="55" name="Google Shape;55;p13"/>
          <p:cNvPicPr preferRelativeResize="0"/>
          <p:nvPr/>
        </p:nvPicPr>
        <p:blipFill rotWithShape="1">
          <a:blip r:embed="rId3">
            <a:alphaModFix amt="30000"/>
          </a:blip>
          <a:srcRect r="15846" b="18280"/>
          <a:stretch/>
        </p:blipFill>
        <p:spPr>
          <a:xfrm>
            <a:off x="2209276" y="-516163"/>
            <a:ext cx="6934726" cy="559705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3519239" y="0"/>
            <a:ext cx="5624700" cy="4666500"/>
          </a:xfrm>
          <a:prstGeom prst="rect">
            <a:avLst/>
          </a:prstGeom>
          <a:solidFill>
            <a:schemeClr val="accent1"/>
          </a:solidFill>
          <a:ln>
            <a:noFill/>
          </a:ln>
        </p:spPr>
      </p:sp>
      <p:sp>
        <p:nvSpPr>
          <p:cNvPr id="58" name="Google Shape;58;p14"/>
          <p:cNvSpPr txBox="1">
            <a:spLocks noGrp="1"/>
          </p:cNvSpPr>
          <p:nvPr>
            <p:ph type="body" idx="1"/>
          </p:nvPr>
        </p:nvSpPr>
        <p:spPr>
          <a:xfrm>
            <a:off x="357810" y="879613"/>
            <a:ext cx="3017100" cy="1228800"/>
          </a:xfrm>
          <a:prstGeom prst="rect">
            <a:avLst/>
          </a:prstGeom>
          <a:noFill/>
          <a:ln>
            <a:noFill/>
          </a:ln>
        </p:spPr>
        <p:txBody>
          <a:bodyPr spcFirstLastPara="1" wrap="square" lIns="91425" tIns="45700" rIns="91425" bIns="45700" anchor="t" anchorCtr="0">
            <a:normAutofit/>
          </a:bodyPr>
          <a:lstStyle>
            <a:lvl1pPr marL="457200" lvl="0" indent="-228600" algn="l" rtl="0">
              <a:spcBef>
                <a:spcPts val="210"/>
              </a:spcBef>
              <a:spcAft>
                <a:spcPts val="0"/>
              </a:spcAft>
              <a:buClr>
                <a:schemeClr val="dk2"/>
              </a:buClr>
              <a:buSzPts val="1050"/>
              <a:buNone/>
              <a:defRPr sz="1050">
                <a:solidFill>
                  <a:schemeClr val="dk2"/>
                </a:solidFill>
              </a:defRPr>
            </a:lvl1pPr>
            <a:lvl2pPr marL="914400" lvl="1" indent="-228600" algn="l" rtl="0">
              <a:spcBef>
                <a:spcPts val="1200"/>
              </a:spcBef>
              <a:spcAft>
                <a:spcPts val="0"/>
              </a:spcAft>
              <a:buClr>
                <a:schemeClr val="dk2"/>
              </a:buClr>
              <a:buSzPts val="900"/>
              <a:buNone/>
              <a:defRPr sz="900"/>
            </a:lvl2pPr>
            <a:lvl3pPr marL="1371600" lvl="2" indent="-228600" algn="l" rtl="0">
              <a:spcBef>
                <a:spcPts val="1200"/>
              </a:spcBef>
              <a:spcAft>
                <a:spcPts val="0"/>
              </a:spcAft>
              <a:buClr>
                <a:schemeClr val="dk2"/>
              </a:buClr>
              <a:buSzPts val="750"/>
              <a:buNone/>
              <a:defRPr sz="750"/>
            </a:lvl3pPr>
            <a:lvl4pPr marL="1828800" lvl="3" indent="-228600" algn="l" rtl="0">
              <a:spcBef>
                <a:spcPts val="1200"/>
              </a:spcBef>
              <a:spcAft>
                <a:spcPts val="0"/>
              </a:spcAft>
              <a:buClr>
                <a:schemeClr val="dk2"/>
              </a:buClr>
              <a:buSzPts val="675"/>
              <a:buNone/>
              <a:defRPr sz="675"/>
            </a:lvl4pPr>
            <a:lvl5pPr marL="2286000" lvl="4" indent="-228600" algn="l" rtl="0">
              <a:spcBef>
                <a:spcPts val="1200"/>
              </a:spcBef>
              <a:spcAft>
                <a:spcPts val="0"/>
              </a:spcAft>
              <a:buClr>
                <a:schemeClr val="dk2"/>
              </a:buClr>
              <a:buSzPts val="675"/>
              <a:buNone/>
              <a:defRPr sz="675"/>
            </a:lvl5pPr>
            <a:lvl6pPr marL="2743200" lvl="5" indent="-228600" algn="l" rtl="0">
              <a:spcBef>
                <a:spcPts val="1200"/>
              </a:spcBef>
              <a:spcAft>
                <a:spcPts val="0"/>
              </a:spcAft>
              <a:buClr>
                <a:schemeClr val="dk1"/>
              </a:buClr>
              <a:buSzPts val="675"/>
              <a:buNone/>
              <a:defRPr sz="675"/>
            </a:lvl6pPr>
            <a:lvl7pPr marL="3200400" lvl="6" indent="-228600" algn="l" rtl="0">
              <a:spcBef>
                <a:spcPts val="1200"/>
              </a:spcBef>
              <a:spcAft>
                <a:spcPts val="0"/>
              </a:spcAft>
              <a:buClr>
                <a:schemeClr val="dk1"/>
              </a:buClr>
              <a:buSzPts val="675"/>
              <a:buNone/>
              <a:defRPr sz="675"/>
            </a:lvl7pPr>
            <a:lvl8pPr marL="3657600" lvl="7" indent="-228600" algn="l" rtl="0">
              <a:spcBef>
                <a:spcPts val="1200"/>
              </a:spcBef>
              <a:spcAft>
                <a:spcPts val="0"/>
              </a:spcAft>
              <a:buClr>
                <a:schemeClr val="dk1"/>
              </a:buClr>
              <a:buSzPts val="675"/>
              <a:buNone/>
              <a:defRPr sz="675"/>
            </a:lvl8pPr>
            <a:lvl9pPr marL="4114800" lvl="8" indent="-228600" algn="l" rtl="0">
              <a:spcBef>
                <a:spcPts val="1200"/>
              </a:spcBef>
              <a:spcAft>
                <a:spcPts val="1200"/>
              </a:spcAft>
              <a:buClr>
                <a:schemeClr val="dk1"/>
              </a:buClr>
              <a:buSzPts val="675"/>
              <a:buNone/>
              <a:defRPr sz="675"/>
            </a:lvl9pPr>
          </a:lstStyle>
          <a:p>
            <a:endParaRPr/>
          </a:p>
        </p:txBody>
      </p:sp>
      <p:sp>
        <p:nvSpPr>
          <p:cNvPr id="59" name="Google Shape;59;p14"/>
          <p:cNvSpPr txBox="1">
            <a:spLocks noGrp="1"/>
          </p:cNvSpPr>
          <p:nvPr>
            <p:ph type="title"/>
          </p:nvPr>
        </p:nvSpPr>
        <p:spPr>
          <a:xfrm>
            <a:off x="357810" y="203102"/>
            <a:ext cx="3017100" cy="603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2100"/>
              <a:buFont typeface="Verdana"/>
              <a:buNone/>
              <a:defRPr sz="2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
        <p:cNvGrpSpPr/>
        <p:nvPr/>
      </p:nvGrpSpPr>
      <p:grpSpPr>
        <a:xfrm>
          <a:off x="0" y="0"/>
          <a:ext cx="0" cy="0"/>
          <a:chOff x="0" y="0"/>
          <a:chExt cx="0" cy="0"/>
        </a:xfrm>
      </p:grpSpPr>
      <p:pic>
        <p:nvPicPr>
          <p:cNvPr id="61" name="Google Shape;61;p15" descr="Smiling school boys sharing a tablet"/>
          <p:cNvPicPr preferRelativeResize="0"/>
          <p:nvPr/>
        </p:nvPicPr>
        <p:blipFill rotWithShape="1">
          <a:blip r:embed="rId2">
            <a:alphaModFix/>
          </a:blip>
          <a:srcRect r="40754"/>
          <a:stretch/>
        </p:blipFill>
        <p:spPr>
          <a:xfrm>
            <a:off x="3048000" y="-3654"/>
            <a:ext cx="6096000" cy="5143501"/>
          </a:xfrm>
          <a:prstGeom prst="rect">
            <a:avLst/>
          </a:prstGeom>
          <a:noFill/>
          <a:ln>
            <a:noFill/>
          </a:ln>
        </p:spPr>
      </p:pic>
      <p:sp>
        <p:nvSpPr>
          <p:cNvPr id="62" name="Google Shape;62;p15"/>
          <p:cNvSpPr/>
          <p:nvPr/>
        </p:nvSpPr>
        <p:spPr>
          <a:xfrm>
            <a:off x="3" y="0"/>
            <a:ext cx="4563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pic>
        <p:nvPicPr>
          <p:cNvPr id="63" name="Google Shape;63;p15"/>
          <p:cNvPicPr preferRelativeResize="0"/>
          <p:nvPr/>
        </p:nvPicPr>
        <p:blipFill rotWithShape="1">
          <a:blip r:embed="rId3">
            <a:alphaModFix amt="30000"/>
          </a:blip>
          <a:srcRect r="15846" b="18280"/>
          <a:stretch/>
        </p:blipFill>
        <p:spPr>
          <a:xfrm>
            <a:off x="-566217" y="1084063"/>
            <a:ext cx="5129981" cy="4140437"/>
          </a:xfrm>
          <a:prstGeom prst="rect">
            <a:avLst/>
          </a:prstGeom>
          <a:noFill/>
          <a:ln>
            <a:noFill/>
          </a:ln>
        </p:spPr>
      </p:pic>
      <p:sp>
        <p:nvSpPr>
          <p:cNvPr id="64" name="Google Shape;64;p15"/>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b="0">
                <a:solidFill>
                  <a:schemeClr val="lt1"/>
                </a:solidFill>
              </a:defRPr>
            </a:lvl1pPr>
            <a:lvl2pPr lvl="1" algn="ctr" rtl="0">
              <a:spcBef>
                <a:spcPts val="1200"/>
              </a:spcBef>
              <a:spcAft>
                <a:spcPts val="0"/>
              </a:spcAft>
              <a:buClr>
                <a:srgbClr val="888888"/>
              </a:buClr>
              <a:buSzPts val="2100"/>
              <a:buNone/>
              <a:defRPr>
                <a:solidFill>
                  <a:srgbClr val="888888"/>
                </a:solidFill>
              </a:defRPr>
            </a:lvl2pPr>
            <a:lvl3pPr lvl="2" algn="ctr" rtl="0">
              <a:spcBef>
                <a:spcPts val="1200"/>
              </a:spcBef>
              <a:spcAft>
                <a:spcPts val="0"/>
              </a:spcAft>
              <a:buClr>
                <a:srgbClr val="888888"/>
              </a:buClr>
              <a:buSzPts val="1800"/>
              <a:buNone/>
              <a:defRPr>
                <a:solidFill>
                  <a:srgbClr val="888888"/>
                </a:solidFill>
              </a:defRPr>
            </a:lvl3pPr>
            <a:lvl4pPr lvl="3" algn="ctr" rtl="0">
              <a:spcBef>
                <a:spcPts val="1200"/>
              </a:spcBef>
              <a:spcAft>
                <a:spcPts val="0"/>
              </a:spcAft>
              <a:buClr>
                <a:srgbClr val="888888"/>
              </a:buClr>
              <a:buSzPts val="1500"/>
              <a:buNone/>
              <a:defRPr>
                <a:solidFill>
                  <a:srgbClr val="888888"/>
                </a:solidFill>
              </a:defRPr>
            </a:lvl4pPr>
            <a:lvl5pPr lvl="4" algn="ctr" rtl="0">
              <a:spcBef>
                <a:spcPts val="1200"/>
              </a:spcBef>
              <a:spcAft>
                <a:spcPts val="0"/>
              </a:spcAft>
              <a:buClr>
                <a:srgbClr val="888888"/>
              </a:buClr>
              <a:buSzPts val="1500"/>
              <a:buNone/>
              <a:defRPr>
                <a:solidFill>
                  <a:srgbClr val="888888"/>
                </a:solidFill>
              </a:defRPr>
            </a:lvl5pPr>
            <a:lvl6pPr lvl="5" algn="ctr" rtl="0">
              <a:spcBef>
                <a:spcPts val="1200"/>
              </a:spcBef>
              <a:spcAft>
                <a:spcPts val="0"/>
              </a:spcAft>
              <a:buClr>
                <a:srgbClr val="888888"/>
              </a:buClr>
              <a:buSzPts val="1500"/>
              <a:buNone/>
              <a:defRPr>
                <a:solidFill>
                  <a:srgbClr val="888888"/>
                </a:solidFill>
              </a:defRPr>
            </a:lvl6pPr>
            <a:lvl7pPr lvl="6" algn="ctr" rtl="0">
              <a:spcBef>
                <a:spcPts val="1200"/>
              </a:spcBef>
              <a:spcAft>
                <a:spcPts val="0"/>
              </a:spcAft>
              <a:buClr>
                <a:srgbClr val="888888"/>
              </a:buClr>
              <a:buSzPts val="1500"/>
              <a:buNone/>
              <a:defRPr>
                <a:solidFill>
                  <a:srgbClr val="888888"/>
                </a:solidFill>
              </a:defRPr>
            </a:lvl7pPr>
            <a:lvl8pPr lvl="7" algn="ctr" rtl="0">
              <a:spcBef>
                <a:spcPts val="1200"/>
              </a:spcBef>
              <a:spcAft>
                <a:spcPts val="0"/>
              </a:spcAft>
              <a:buClr>
                <a:srgbClr val="888888"/>
              </a:buClr>
              <a:buSzPts val="1500"/>
              <a:buNone/>
              <a:defRPr>
                <a:solidFill>
                  <a:srgbClr val="888888"/>
                </a:solidFill>
              </a:defRPr>
            </a:lvl8pPr>
            <a:lvl9pPr lvl="8" algn="ctr" rtl="0">
              <a:spcBef>
                <a:spcPts val="1200"/>
              </a:spcBef>
              <a:spcAft>
                <a:spcPts val="1200"/>
              </a:spcAft>
              <a:buClr>
                <a:srgbClr val="888888"/>
              </a:buClr>
              <a:buSzPts val="1500"/>
              <a:buNone/>
              <a:defRPr>
                <a:solidFill>
                  <a:srgbClr val="888888"/>
                </a:solidFill>
              </a:defRPr>
            </a:lvl9pPr>
          </a:lstStyle>
          <a:p>
            <a:endParaRPr/>
          </a:p>
        </p:txBody>
      </p:sp>
      <p:sp>
        <p:nvSpPr>
          <p:cNvPr id="65" name="Google Shape;65;p15"/>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5"/>
              </a:buClr>
              <a:buSzPts val="3300"/>
              <a:buFont typeface="Verdana"/>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6" name="Google Shape;66;p15"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7"/>
        <p:cNvGrpSpPr/>
        <p:nvPr/>
      </p:nvGrpSpPr>
      <p:grpSpPr>
        <a:xfrm>
          <a:off x="0" y="0"/>
          <a:ext cx="0" cy="0"/>
          <a:chOff x="0" y="0"/>
          <a:chExt cx="0" cy="0"/>
        </a:xfrm>
      </p:grpSpPr>
      <p:pic>
        <p:nvPicPr>
          <p:cNvPr id="68" name="Google Shape;68;p16" descr="Photo of school study group enjoying learning"/>
          <p:cNvPicPr preferRelativeResize="0"/>
          <p:nvPr/>
        </p:nvPicPr>
        <p:blipFill rotWithShape="1">
          <a:blip r:embed="rId2">
            <a:alphaModFix/>
          </a:blip>
          <a:srcRect l="39571" t="20870" r="13526" b="15"/>
          <a:stretch/>
        </p:blipFill>
        <p:spPr>
          <a:xfrm>
            <a:off x="3045463" y="2719"/>
            <a:ext cx="6098539" cy="5143502"/>
          </a:xfrm>
          <a:prstGeom prst="rect">
            <a:avLst/>
          </a:prstGeom>
          <a:noFill/>
          <a:ln>
            <a:noFill/>
          </a:ln>
        </p:spPr>
      </p:pic>
      <p:sp>
        <p:nvSpPr>
          <p:cNvPr id="69" name="Google Shape;69;p16"/>
          <p:cNvSpPr/>
          <p:nvPr/>
        </p:nvSpPr>
        <p:spPr>
          <a:xfrm>
            <a:off x="3" y="0"/>
            <a:ext cx="45639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70" name="Google Shape;70;p16"/>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3300"/>
              <a:buFont typeface="Verdana"/>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1" name="Google Shape;71;p16"/>
          <p:cNvPicPr preferRelativeResize="0"/>
          <p:nvPr/>
        </p:nvPicPr>
        <p:blipFill rotWithShape="1">
          <a:blip r:embed="rId3">
            <a:alphaModFix amt="30000"/>
          </a:blip>
          <a:srcRect r="15846" b="18280"/>
          <a:stretch/>
        </p:blipFill>
        <p:spPr>
          <a:xfrm>
            <a:off x="-566217" y="1003063"/>
            <a:ext cx="5129981" cy="4140437"/>
          </a:xfrm>
          <a:prstGeom prst="rect">
            <a:avLst/>
          </a:prstGeom>
          <a:noFill/>
          <a:ln>
            <a:noFill/>
          </a:ln>
        </p:spPr>
      </p:pic>
      <p:sp>
        <p:nvSpPr>
          <p:cNvPr id="72" name="Google Shape;72;p16"/>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2"/>
              </a:buClr>
              <a:buSzPts val="2400"/>
              <a:buNone/>
              <a:defRPr>
                <a:solidFill>
                  <a:schemeClr val="lt2"/>
                </a:solidFill>
              </a:defRPr>
            </a:lvl1pPr>
            <a:lvl2pPr lvl="1" algn="ctr" rtl="0">
              <a:spcBef>
                <a:spcPts val="1200"/>
              </a:spcBef>
              <a:spcAft>
                <a:spcPts val="0"/>
              </a:spcAft>
              <a:buClr>
                <a:srgbClr val="888888"/>
              </a:buClr>
              <a:buSzPts val="2100"/>
              <a:buNone/>
              <a:defRPr>
                <a:solidFill>
                  <a:srgbClr val="888888"/>
                </a:solidFill>
              </a:defRPr>
            </a:lvl2pPr>
            <a:lvl3pPr lvl="2" algn="ctr" rtl="0">
              <a:spcBef>
                <a:spcPts val="1200"/>
              </a:spcBef>
              <a:spcAft>
                <a:spcPts val="0"/>
              </a:spcAft>
              <a:buClr>
                <a:srgbClr val="888888"/>
              </a:buClr>
              <a:buSzPts val="1800"/>
              <a:buNone/>
              <a:defRPr>
                <a:solidFill>
                  <a:srgbClr val="888888"/>
                </a:solidFill>
              </a:defRPr>
            </a:lvl3pPr>
            <a:lvl4pPr lvl="3" algn="ctr" rtl="0">
              <a:spcBef>
                <a:spcPts val="1200"/>
              </a:spcBef>
              <a:spcAft>
                <a:spcPts val="0"/>
              </a:spcAft>
              <a:buClr>
                <a:srgbClr val="888888"/>
              </a:buClr>
              <a:buSzPts val="1500"/>
              <a:buNone/>
              <a:defRPr>
                <a:solidFill>
                  <a:srgbClr val="888888"/>
                </a:solidFill>
              </a:defRPr>
            </a:lvl4pPr>
            <a:lvl5pPr lvl="4" algn="ctr" rtl="0">
              <a:spcBef>
                <a:spcPts val="1200"/>
              </a:spcBef>
              <a:spcAft>
                <a:spcPts val="0"/>
              </a:spcAft>
              <a:buClr>
                <a:srgbClr val="888888"/>
              </a:buClr>
              <a:buSzPts val="1500"/>
              <a:buNone/>
              <a:defRPr>
                <a:solidFill>
                  <a:srgbClr val="888888"/>
                </a:solidFill>
              </a:defRPr>
            </a:lvl5pPr>
            <a:lvl6pPr lvl="5" algn="ctr" rtl="0">
              <a:spcBef>
                <a:spcPts val="1200"/>
              </a:spcBef>
              <a:spcAft>
                <a:spcPts val="0"/>
              </a:spcAft>
              <a:buClr>
                <a:srgbClr val="888888"/>
              </a:buClr>
              <a:buSzPts val="1500"/>
              <a:buNone/>
              <a:defRPr>
                <a:solidFill>
                  <a:srgbClr val="888888"/>
                </a:solidFill>
              </a:defRPr>
            </a:lvl6pPr>
            <a:lvl7pPr lvl="6" algn="ctr" rtl="0">
              <a:spcBef>
                <a:spcPts val="1200"/>
              </a:spcBef>
              <a:spcAft>
                <a:spcPts val="0"/>
              </a:spcAft>
              <a:buClr>
                <a:srgbClr val="888888"/>
              </a:buClr>
              <a:buSzPts val="1500"/>
              <a:buNone/>
              <a:defRPr>
                <a:solidFill>
                  <a:srgbClr val="888888"/>
                </a:solidFill>
              </a:defRPr>
            </a:lvl7pPr>
            <a:lvl8pPr lvl="7" algn="ctr" rtl="0">
              <a:spcBef>
                <a:spcPts val="1200"/>
              </a:spcBef>
              <a:spcAft>
                <a:spcPts val="0"/>
              </a:spcAft>
              <a:buClr>
                <a:srgbClr val="888888"/>
              </a:buClr>
              <a:buSzPts val="1500"/>
              <a:buNone/>
              <a:defRPr>
                <a:solidFill>
                  <a:srgbClr val="888888"/>
                </a:solidFill>
              </a:defRPr>
            </a:lvl8pPr>
            <a:lvl9pPr lvl="8" algn="ctr" rtl="0">
              <a:spcBef>
                <a:spcPts val="1200"/>
              </a:spcBef>
              <a:spcAft>
                <a:spcPts val="1200"/>
              </a:spcAft>
              <a:buClr>
                <a:srgbClr val="888888"/>
              </a:buClr>
              <a:buSzPts val="1500"/>
              <a:buNone/>
              <a:defRPr>
                <a:solidFill>
                  <a:srgbClr val="888888"/>
                </a:solidFill>
              </a:defRPr>
            </a:lvl9pPr>
          </a:lstStyle>
          <a:p>
            <a:endParaRPr/>
          </a:p>
        </p:txBody>
      </p:sp>
      <p:pic>
        <p:nvPicPr>
          <p:cNvPr id="73" name="Google Shape;73;p16"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4"/>
        <p:cNvGrpSpPr/>
        <p:nvPr/>
      </p:nvGrpSpPr>
      <p:grpSpPr>
        <a:xfrm>
          <a:off x="0" y="0"/>
          <a:ext cx="0" cy="0"/>
          <a:chOff x="0" y="0"/>
          <a:chExt cx="0" cy="0"/>
        </a:xfrm>
      </p:grpSpPr>
      <p:sp>
        <p:nvSpPr>
          <p:cNvPr id="75" name="Google Shape;75;p17"/>
          <p:cNvSpPr/>
          <p:nvPr/>
        </p:nvSpPr>
        <p:spPr>
          <a:xfrm>
            <a:off x="3" y="0"/>
            <a:ext cx="91509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76" name="Google Shape;76;p17"/>
          <p:cNvSpPr/>
          <p:nvPr/>
        </p:nvSpPr>
        <p:spPr>
          <a:xfrm>
            <a:off x="3891885" y="4871103"/>
            <a:ext cx="474300" cy="272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7" name="Google Shape;77;p17"/>
          <p:cNvSpPr txBox="1">
            <a:spLocks noGrp="1"/>
          </p:cNvSpPr>
          <p:nvPr>
            <p:ph type="title"/>
          </p:nvPr>
        </p:nvSpPr>
        <p:spPr>
          <a:xfrm>
            <a:off x="5943600" y="2087350"/>
            <a:ext cx="29112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8" name="Google Shape;78;p17" descr="Shape&#10;&#10;Description automatically generated"/>
          <p:cNvPicPr preferRelativeResize="0"/>
          <p:nvPr/>
        </p:nvPicPr>
        <p:blipFill rotWithShape="1">
          <a:blip r:embed="rId2">
            <a:alphaModFix/>
          </a:blip>
          <a:srcRect/>
          <a:stretch/>
        </p:blipFill>
        <p:spPr>
          <a:xfrm>
            <a:off x="-624349" y="-356569"/>
            <a:ext cx="5337105" cy="5914562"/>
          </a:xfrm>
          <a:prstGeom prst="rect">
            <a:avLst/>
          </a:prstGeom>
          <a:noFill/>
          <a:ln>
            <a:noFill/>
          </a:ln>
        </p:spPr>
      </p:pic>
      <p:sp>
        <p:nvSpPr>
          <p:cNvPr id="79" name="Google Shape;79;p17"/>
          <p:cNvSpPr/>
          <p:nvPr/>
        </p:nvSpPr>
        <p:spPr>
          <a:xfrm>
            <a:off x="3733788" y="4871103"/>
            <a:ext cx="632400" cy="272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 name="Google Shape;80;p17" descr="Graphical user interface, text&#10;&#10;Description automatically generated with medium confidence"/>
          <p:cNvPicPr preferRelativeResize="0"/>
          <p:nvPr/>
        </p:nvPicPr>
        <p:blipFill rotWithShape="1">
          <a:blip r:embed="rId3">
            <a:alphaModFix/>
          </a:blip>
          <a:srcRect/>
          <a:stretch/>
        </p:blipFill>
        <p:spPr>
          <a:xfrm>
            <a:off x="306215" y="4481594"/>
            <a:ext cx="1674262" cy="5564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18"/>
          <p:cNvSpPr txBox="1">
            <a:spLocks noGrp="1"/>
          </p:cNvSpPr>
          <p:nvPr>
            <p:ph type="body" idx="1"/>
          </p:nvPr>
        </p:nvSpPr>
        <p:spPr>
          <a:xfrm>
            <a:off x="457200" y="921776"/>
            <a:ext cx="8229600" cy="3540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2"/>
              </a:buClr>
              <a:buSzPts val="1800"/>
              <a:buChar char="●"/>
              <a:defRPr/>
            </a:lvl1pPr>
            <a:lvl2pPr marL="914400" lvl="1" indent="-342900" algn="l" rtl="0">
              <a:spcBef>
                <a:spcPts val="1200"/>
              </a:spcBef>
              <a:spcAft>
                <a:spcPts val="0"/>
              </a:spcAft>
              <a:buClr>
                <a:schemeClr val="dk2"/>
              </a:buClr>
              <a:buSzPts val="1800"/>
              <a:buChar char="○"/>
              <a:defRPr/>
            </a:lvl2pPr>
            <a:lvl3pPr marL="1371600" lvl="2" indent="-342900" algn="l" rtl="0">
              <a:spcBef>
                <a:spcPts val="1200"/>
              </a:spcBef>
              <a:spcAft>
                <a:spcPts val="0"/>
              </a:spcAft>
              <a:buClr>
                <a:schemeClr val="dk2"/>
              </a:buClr>
              <a:buSzPts val="1800"/>
              <a:buChar char="■"/>
              <a:defRPr/>
            </a:lvl3pPr>
            <a:lvl4pPr marL="1828800" lvl="3" indent="-342900" algn="l" rtl="0">
              <a:spcBef>
                <a:spcPts val="1200"/>
              </a:spcBef>
              <a:spcAft>
                <a:spcPts val="0"/>
              </a:spcAft>
              <a:buClr>
                <a:schemeClr val="dk2"/>
              </a:buClr>
              <a:buSzPts val="1800"/>
              <a:buChar char="●"/>
              <a:defRPr/>
            </a:lvl4pPr>
            <a:lvl5pPr marL="2286000" lvl="4" indent="-342900" algn="l" rtl="0">
              <a:spcBef>
                <a:spcPts val="1200"/>
              </a:spcBef>
              <a:spcAft>
                <a:spcPts val="0"/>
              </a:spcAft>
              <a:buClr>
                <a:schemeClr val="dk2"/>
              </a:buClr>
              <a:buSzPts val="1800"/>
              <a:buChar char="○"/>
              <a:defRPr/>
            </a:lvl5pPr>
            <a:lvl6pPr marL="2743200" lvl="5" indent="-342900" algn="l" rtl="0">
              <a:spcBef>
                <a:spcPts val="1200"/>
              </a:spcBef>
              <a:spcAft>
                <a:spcPts val="0"/>
              </a:spcAft>
              <a:buClr>
                <a:schemeClr val="dk1"/>
              </a:buClr>
              <a:buSzPts val="1800"/>
              <a:buChar char="■"/>
              <a:defRPr/>
            </a:lvl6pPr>
            <a:lvl7pPr marL="3200400" lvl="6" indent="-342900" algn="l" rtl="0">
              <a:spcBef>
                <a:spcPts val="1200"/>
              </a:spcBef>
              <a:spcAft>
                <a:spcPts val="0"/>
              </a:spcAft>
              <a:buClr>
                <a:schemeClr val="dk1"/>
              </a:buClr>
              <a:buSzPts val="1800"/>
              <a:buChar char="●"/>
              <a:defRPr/>
            </a:lvl7pPr>
            <a:lvl8pPr marL="3657600" lvl="7" indent="-342900" algn="l" rtl="0">
              <a:spcBef>
                <a:spcPts val="1200"/>
              </a:spcBef>
              <a:spcAft>
                <a:spcPts val="0"/>
              </a:spcAft>
              <a:buClr>
                <a:schemeClr val="dk1"/>
              </a:buClr>
              <a:buSzPts val="1800"/>
              <a:buChar char="○"/>
              <a:defRPr/>
            </a:lvl8pPr>
            <a:lvl9pPr marL="4114800" lvl="8" indent="-342900" algn="l" rtl="0">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p:cNvSpPr txBox="1">
            <a:spLocks noGrp="1"/>
          </p:cNvSpPr>
          <p:nvPr>
            <p:ph type="body" idx="1"/>
          </p:nvPr>
        </p:nvSpPr>
        <p:spPr>
          <a:xfrm>
            <a:off x="457200" y="790165"/>
            <a:ext cx="4038600" cy="3692400"/>
          </a:xfrm>
          <a:prstGeom prst="rect">
            <a:avLst/>
          </a:prstGeom>
          <a:noFill/>
          <a:ln>
            <a:noFill/>
          </a:ln>
        </p:spPr>
        <p:txBody>
          <a:bodyPr spcFirstLastPara="1" wrap="square" lIns="91425" tIns="45700" rIns="91425" bIns="45700" anchor="t" anchorCtr="0">
            <a:normAutofit/>
          </a:bodyPr>
          <a:lstStyle>
            <a:lvl1pPr marL="457200" lvl="0" indent="-361950" algn="l" rtl="0">
              <a:spcBef>
                <a:spcPts val="420"/>
              </a:spcBef>
              <a:spcAft>
                <a:spcPts val="0"/>
              </a:spcAft>
              <a:buClr>
                <a:schemeClr val="dk2"/>
              </a:buClr>
              <a:buSzPts val="2100"/>
              <a:buChar char="●"/>
              <a:defRPr sz="2100">
                <a:solidFill>
                  <a:schemeClr val="dk2"/>
                </a:solidFill>
              </a:defRPr>
            </a:lvl1pPr>
            <a:lvl2pPr marL="914400" lvl="1" indent="-342900" algn="l" rtl="0">
              <a:spcBef>
                <a:spcPts val="1200"/>
              </a:spcBef>
              <a:spcAft>
                <a:spcPts val="0"/>
              </a:spcAft>
              <a:buClr>
                <a:schemeClr val="dk2"/>
              </a:buClr>
              <a:buSzPts val="1800"/>
              <a:buChar char="○"/>
              <a:defRPr sz="1800">
                <a:solidFill>
                  <a:schemeClr val="dk2"/>
                </a:solidFill>
              </a:defRPr>
            </a:lvl2pPr>
            <a:lvl3pPr marL="1371600" lvl="2" indent="-323850" algn="l" rtl="0">
              <a:spcBef>
                <a:spcPts val="1200"/>
              </a:spcBef>
              <a:spcAft>
                <a:spcPts val="0"/>
              </a:spcAft>
              <a:buClr>
                <a:schemeClr val="dk2"/>
              </a:buClr>
              <a:buSzPts val="1500"/>
              <a:buChar char="■"/>
              <a:defRPr sz="1500">
                <a:solidFill>
                  <a:schemeClr val="dk2"/>
                </a:solidFill>
              </a:defRPr>
            </a:lvl3pPr>
            <a:lvl4pPr marL="1828800" lvl="3" indent="-314325" algn="l" rtl="0">
              <a:spcBef>
                <a:spcPts val="1200"/>
              </a:spcBef>
              <a:spcAft>
                <a:spcPts val="0"/>
              </a:spcAft>
              <a:buClr>
                <a:schemeClr val="dk2"/>
              </a:buClr>
              <a:buSzPts val="1350"/>
              <a:buChar char="●"/>
              <a:defRPr sz="1350">
                <a:solidFill>
                  <a:schemeClr val="dk2"/>
                </a:solidFill>
              </a:defRPr>
            </a:lvl4pPr>
            <a:lvl5pPr marL="2286000" lvl="4" indent="-314325" algn="l" rtl="0">
              <a:spcBef>
                <a:spcPts val="1200"/>
              </a:spcBef>
              <a:spcAft>
                <a:spcPts val="0"/>
              </a:spcAft>
              <a:buClr>
                <a:schemeClr val="dk2"/>
              </a:buClr>
              <a:buSzPts val="1350"/>
              <a:buChar char="○"/>
              <a:defRPr sz="1350">
                <a:solidFill>
                  <a:schemeClr val="dk2"/>
                </a:solidFill>
              </a:defRPr>
            </a:lvl5pPr>
            <a:lvl6pPr marL="2743200" lvl="5" indent="-314325" algn="l" rtl="0">
              <a:spcBef>
                <a:spcPts val="1200"/>
              </a:spcBef>
              <a:spcAft>
                <a:spcPts val="0"/>
              </a:spcAft>
              <a:buClr>
                <a:schemeClr val="dk1"/>
              </a:buClr>
              <a:buSzPts val="1350"/>
              <a:buChar char="■"/>
              <a:defRPr sz="1350"/>
            </a:lvl6pPr>
            <a:lvl7pPr marL="3200400" lvl="6" indent="-314325" algn="l" rtl="0">
              <a:spcBef>
                <a:spcPts val="1200"/>
              </a:spcBef>
              <a:spcAft>
                <a:spcPts val="0"/>
              </a:spcAft>
              <a:buClr>
                <a:schemeClr val="dk1"/>
              </a:buClr>
              <a:buSzPts val="1350"/>
              <a:buChar char="●"/>
              <a:defRPr sz="1350"/>
            </a:lvl7pPr>
            <a:lvl8pPr marL="3657600" lvl="7" indent="-314325" algn="l" rtl="0">
              <a:spcBef>
                <a:spcPts val="1200"/>
              </a:spcBef>
              <a:spcAft>
                <a:spcPts val="0"/>
              </a:spcAft>
              <a:buClr>
                <a:schemeClr val="dk1"/>
              </a:buClr>
              <a:buSzPts val="1350"/>
              <a:buChar char="○"/>
              <a:defRPr sz="1350"/>
            </a:lvl8pPr>
            <a:lvl9pPr marL="4114800" lvl="8" indent="-314325" algn="l" rtl="0">
              <a:spcBef>
                <a:spcPts val="1200"/>
              </a:spcBef>
              <a:spcAft>
                <a:spcPts val="1200"/>
              </a:spcAft>
              <a:buClr>
                <a:schemeClr val="dk1"/>
              </a:buClr>
              <a:buSzPts val="1350"/>
              <a:buChar char="■"/>
              <a:defRPr sz="1350"/>
            </a:lvl9pPr>
          </a:lstStyle>
          <a:p>
            <a:endParaRPr/>
          </a:p>
        </p:txBody>
      </p:sp>
      <p:sp>
        <p:nvSpPr>
          <p:cNvPr id="87" name="Google Shape;87;p19"/>
          <p:cNvSpPr txBox="1">
            <a:spLocks noGrp="1"/>
          </p:cNvSpPr>
          <p:nvPr>
            <p:ph type="body" idx="2"/>
          </p:nvPr>
        </p:nvSpPr>
        <p:spPr>
          <a:xfrm>
            <a:off x="4648200" y="790165"/>
            <a:ext cx="4038600" cy="3692400"/>
          </a:xfrm>
          <a:prstGeom prst="rect">
            <a:avLst/>
          </a:prstGeom>
          <a:noFill/>
          <a:ln>
            <a:noFill/>
          </a:ln>
        </p:spPr>
        <p:txBody>
          <a:bodyPr spcFirstLastPara="1" wrap="square" lIns="91425" tIns="45700" rIns="91425" bIns="45700" anchor="t" anchorCtr="0">
            <a:normAutofit/>
          </a:bodyPr>
          <a:lstStyle>
            <a:lvl1pPr marL="457200" lvl="0" indent="-361950" algn="l" rtl="0">
              <a:spcBef>
                <a:spcPts val="420"/>
              </a:spcBef>
              <a:spcAft>
                <a:spcPts val="0"/>
              </a:spcAft>
              <a:buClr>
                <a:schemeClr val="dk2"/>
              </a:buClr>
              <a:buSzPts val="2100"/>
              <a:buChar char="●"/>
              <a:defRPr sz="2100">
                <a:solidFill>
                  <a:schemeClr val="dk2"/>
                </a:solidFill>
              </a:defRPr>
            </a:lvl1pPr>
            <a:lvl2pPr marL="914400" lvl="1" indent="-342900" algn="l" rtl="0">
              <a:spcBef>
                <a:spcPts val="1200"/>
              </a:spcBef>
              <a:spcAft>
                <a:spcPts val="0"/>
              </a:spcAft>
              <a:buClr>
                <a:schemeClr val="dk2"/>
              </a:buClr>
              <a:buSzPts val="1800"/>
              <a:buChar char="○"/>
              <a:defRPr sz="1800">
                <a:solidFill>
                  <a:schemeClr val="dk2"/>
                </a:solidFill>
              </a:defRPr>
            </a:lvl2pPr>
            <a:lvl3pPr marL="1371600" lvl="2" indent="-323850" algn="l" rtl="0">
              <a:spcBef>
                <a:spcPts val="1200"/>
              </a:spcBef>
              <a:spcAft>
                <a:spcPts val="0"/>
              </a:spcAft>
              <a:buClr>
                <a:schemeClr val="dk2"/>
              </a:buClr>
              <a:buSzPts val="1500"/>
              <a:buChar char="■"/>
              <a:defRPr sz="1500">
                <a:solidFill>
                  <a:schemeClr val="dk2"/>
                </a:solidFill>
              </a:defRPr>
            </a:lvl3pPr>
            <a:lvl4pPr marL="1828800" lvl="3" indent="-314325" algn="l" rtl="0">
              <a:spcBef>
                <a:spcPts val="1200"/>
              </a:spcBef>
              <a:spcAft>
                <a:spcPts val="0"/>
              </a:spcAft>
              <a:buClr>
                <a:schemeClr val="dk2"/>
              </a:buClr>
              <a:buSzPts val="1350"/>
              <a:buChar char="●"/>
              <a:defRPr sz="1350">
                <a:solidFill>
                  <a:schemeClr val="dk2"/>
                </a:solidFill>
              </a:defRPr>
            </a:lvl4pPr>
            <a:lvl5pPr marL="2286000" lvl="4" indent="-314325" algn="l" rtl="0">
              <a:spcBef>
                <a:spcPts val="1200"/>
              </a:spcBef>
              <a:spcAft>
                <a:spcPts val="0"/>
              </a:spcAft>
              <a:buClr>
                <a:schemeClr val="dk2"/>
              </a:buClr>
              <a:buSzPts val="1350"/>
              <a:buChar char="○"/>
              <a:defRPr sz="1350">
                <a:solidFill>
                  <a:schemeClr val="dk2"/>
                </a:solidFill>
              </a:defRPr>
            </a:lvl5pPr>
            <a:lvl6pPr marL="2743200" lvl="5" indent="-314325" algn="l" rtl="0">
              <a:spcBef>
                <a:spcPts val="1200"/>
              </a:spcBef>
              <a:spcAft>
                <a:spcPts val="0"/>
              </a:spcAft>
              <a:buClr>
                <a:schemeClr val="dk1"/>
              </a:buClr>
              <a:buSzPts val="1350"/>
              <a:buChar char="■"/>
              <a:defRPr sz="1350"/>
            </a:lvl6pPr>
            <a:lvl7pPr marL="3200400" lvl="6" indent="-314325" algn="l" rtl="0">
              <a:spcBef>
                <a:spcPts val="1200"/>
              </a:spcBef>
              <a:spcAft>
                <a:spcPts val="0"/>
              </a:spcAft>
              <a:buClr>
                <a:schemeClr val="dk1"/>
              </a:buClr>
              <a:buSzPts val="1350"/>
              <a:buChar char="●"/>
              <a:defRPr sz="1350"/>
            </a:lvl7pPr>
            <a:lvl8pPr marL="3657600" lvl="7" indent="-314325" algn="l" rtl="0">
              <a:spcBef>
                <a:spcPts val="1200"/>
              </a:spcBef>
              <a:spcAft>
                <a:spcPts val="0"/>
              </a:spcAft>
              <a:buClr>
                <a:schemeClr val="dk1"/>
              </a:buClr>
              <a:buSzPts val="1350"/>
              <a:buChar char="○"/>
              <a:defRPr sz="1350"/>
            </a:lvl8pPr>
            <a:lvl9pPr marL="4114800" lvl="8" indent="-314325" algn="l" rtl="0">
              <a:spcBef>
                <a:spcPts val="1200"/>
              </a:spcBef>
              <a:spcAft>
                <a:spcPts val="1200"/>
              </a:spcAft>
              <a:buClr>
                <a:schemeClr val="dk1"/>
              </a:buClr>
              <a:buSzPts val="1350"/>
              <a:buChar char="■"/>
              <a:defRPr sz="135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4"/>
        <p:cNvGrpSpPr/>
        <p:nvPr/>
      </p:nvGrpSpPr>
      <p:grpSpPr>
        <a:xfrm>
          <a:off x="0" y="0"/>
          <a:ext cx="0" cy="0"/>
          <a:chOff x="0" y="0"/>
          <a:chExt cx="0" cy="0"/>
        </a:xfrm>
      </p:grpSpPr>
      <p:sp>
        <p:nvSpPr>
          <p:cNvPr id="95" name="Google Shape;95;p21"/>
          <p:cNvSpPr/>
          <p:nvPr/>
        </p:nvSpPr>
        <p:spPr>
          <a:xfrm>
            <a:off x="-14644" y="-3206"/>
            <a:ext cx="9158700" cy="514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accent1"/>
              </a:solidFill>
              <a:latin typeface="Calibri"/>
              <a:ea typeface="Calibri"/>
              <a:cs typeface="Calibri"/>
              <a:sym typeface="Calibri"/>
            </a:endParaRPr>
          </a:p>
        </p:txBody>
      </p:sp>
      <p:sp>
        <p:nvSpPr>
          <p:cNvPr id="96" name="Google Shape;96;p21"/>
          <p:cNvSpPr txBox="1">
            <a:spLocks noGrp="1"/>
          </p:cNvSpPr>
          <p:nvPr>
            <p:ph type="ctrTitle"/>
          </p:nvPr>
        </p:nvSpPr>
        <p:spPr>
          <a:xfrm>
            <a:off x="1352898" y="1597820"/>
            <a:ext cx="71133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5"/>
              </a:buClr>
              <a:buSzPts val="3300"/>
              <a:buFont typeface="Verdana"/>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 name="Google Shape;97;p21"/>
          <p:cNvSpPr txBox="1">
            <a:spLocks noGrp="1"/>
          </p:cNvSpPr>
          <p:nvPr>
            <p:ph type="subTitle" idx="1"/>
          </p:nvPr>
        </p:nvSpPr>
        <p:spPr>
          <a:xfrm>
            <a:off x="1338252" y="2951149"/>
            <a:ext cx="71280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a:solidFill>
                  <a:schemeClr val="lt1"/>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98" name="Google Shape;98;p21" descr="Graphical user interface, text&#10;&#10;Description automatically generated with medium confidence"/>
          <p:cNvPicPr preferRelativeResize="0"/>
          <p:nvPr/>
        </p:nvPicPr>
        <p:blipFill rotWithShape="1">
          <a:blip r:embed="rId2">
            <a:alphaModFix/>
          </a:blip>
          <a:srcRect/>
          <a:stretch/>
        </p:blipFill>
        <p:spPr>
          <a:xfrm>
            <a:off x="412095" y="432634"/>
            <a:ext cx="3394250" cy="1128044"/>
          </a:xfrm>
          <a:prstGeom prst="rect">
            <a:avLst/>
          </a:prstGeom>
          <a:noFill/>
          <a:ln>
            <a:noFill/>
          </a:ln>
        </p:spPr>
      </p:pic>
      <p:pic>
        <p:nvPicPr>
          <p:cNvPr id="99" name="Google Shape;99;p21"/>
          <p:cNvPicPr preferRelativeResize="0"/>
          <p:nvPr/>
        </p:nvPicPr>
        <p:blipFill rotWithShape="1">
          <a:blip r:embed="rId3">
            <a:alphaModFix amt="30000"/>
          </a:blip>
          <a:srcRect r="15846" b="18280"/>
          <a:stretch/>
        </p:blipFill>
        <p:spPr>
          <a:xfrm>
            <a:off x="2209276" y="-516163"/>
            <a:ext cx="6934726" cy="559705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0"/>
        <p:cNvGrpSpPr/>
        <p:nvPr/>
      </p:nvGrpSpPr>
      <p:grpSpPr>
        <a:xfrm>
          <a:off x="0" y="0"/>
          <a:ext cx="0" cy="0"/>
          <a:chOff x="0" y="0"/>
          <a:chExt cx="0" cy="0"/>
        </a:xfrm>
      </p:grpSpPr>
      <p:sp>
        <p:nvSpPr>
          <p:cNvPr id="101" name="Google Shape;101;p22"/>
          <p:cNvSpPr>
            <a:spLocks noGrp="1"/>
          </p:cNvSpPr>
          <p:nvPr>
            <p:ph type="pic" idx="2"/>
          </p:nvPr>
        </p:nvSpPr>
        <p:spPr>
          <a:xfrm>
            <a:off x="3519239" y="0"/>
            <a:ext cx="5624700" cy="4666500"/>
          </a:xfrm>
          <a:prstGeom prst="rect">
            <a:avLst/>
          </a:prstGeom>
          <a:solidFill>
            <a:schemeClr val="accent1"/>
          </a:solidFill>
          <a:ln>
            <a:noFill/>
          </a:ln>
        </p:spPr>
      </p:sp>
      <p:sp>
        <p:nvSpPr>
          <p:cNvPr id="102" name="Google Shape;102;p22"/>
          <p:cNvSpPr txBox="1">
            <a:spLocks noGrp="1"/>
          </p:cNvSpPr>
          <p:nvPr>
            <p:ph type="body" idx="1"/>
          </p:nvPr>
        </p:nvSpPr>
        <p:spPr>
          <a:xfrm>
            <a:off x="357810" y="879613"/>
            <a:ext cx="3017100" cy="1228800"/>
          </a:xfrm>
          <a:prstGeom prst="rect">
            <a:avLst/>
          </a:prstGeom>
          <a:noFill/>
          <a:ln>
            <a:noFill/>
          </a:ln>
        </p:spPr>
        <p:txBody>
          <a:bodyPr spcFirstLastPara="1" wrap="square" lIns="91425" tIns="45700" rIns="91425" bIns="45700" anchor="t" anchorCtr="0">
            <a:normAutofit/>
          </a:bodyPr>
          <a:lstStyle>
            <a:lvl1pPr marL="457200" lvl="0" indent="-228600" algn="l" rtl="0">
              <a:spcBef>
                <a:spcPts val="210"/>
              </a:spcBef>
              <a:spcAft>
                <a:spcPts val="0"/>
              </a:spcAft>
              <a:buClr>
                <a:schemeClr val="dk2"/>
              </a:buClr>
              <a:buSzPts val="1050"/>
              <a:buNone/>
              <a:defRPr sz="1050">
                <a:solidFill>
                  <a:schemeClr val="dk2"/>
                </a:solidFill>
              </a:defRPr>
            </a:lvl1pPr>
            <a:lvl2pPr marL="914400" lvl="1" indent="-228600" algn="l" rtl="0">
              <a:spcBef>
                <a:spcPts val="180"/>
              </a:spcBef>
              <a:spcAft>
                <a:spcPts val="0"/>
              </a:spcAft>
              <a:buClr>
                <a:schemeClr val="dk2"/>
              </a:buClr>
              <a:buSzPts val="900"/>
              <a:buNone/>
              <a:defRPr sz="900"/>
            </a:lvl2pPr>
            <a:lvl3pPr marL="1371600" lvl="2" indent="-228600" algn="l" rtl="0">
              <a:spcBef>
                <a:spcPts val="150"/>
              </a:spcBef>
              <a:spcAft>
                <a:spcPts val="0"/>
              </a:spcAft>
              <a:buClr>
                <a:schemeClr val="dk2"/>
              </a:buClr>
              <a:buSzPts val="750"/>
              <a:buNone/>
              <a:defRPr sz="750"/>
            </a:lvl3pPr>
            <a:lvl4pPr marL="1828800" lvl="3" indent="-228600" algn="l" rtl="0">
              <a:spcBef>
                <a:spcPts val="135"/>
              </a:spcBef>
              <a:spcAft>
                <a:spcPts val="0"/>
              </a:spcAft>
              <a:buClr>
                <a:schemeClr val="dk2"/>
              </a:buClr>
              <a:buSzPts val="675"/>
              <a:buNone/>
              <a:defRPr sz="675"/>
            </a:lvl4pPr>
            <a:lvl5pPr marL="2286000" lvl="4" indent="-228600" algn="l" rtl="0">
              <a:spcBef>
                <a:spcPts val="135"/>
              </a:spcBef>
              <a:spcAft>
                <a:spcPts val="0"/>
              </a:spcAft>
              <a:buClr>
                <a:schemeClr val="dk2"/>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103" name="Google Shape;103;p22"/>
          <p:cNvSpPr txBox="1">
            <a:spLocks noGrp="1"/>
          </p:cNvSpPr>
          <p:nvPr>
            <p:ph type="title"/>
          </p:nvPr>
        </p:nvSpPr>
        <p:spPr>
          <a:xfrm>
            <a:off x="357810" y="203102"/>
            <a:ext cx="3017100" cy="603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2100"/>
              <a:buFont typeface="Verdana"/>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104"/>
        <p:cNvGrpSpPr/>
        <p:nvPr/>
      </p:nvGrpSpPr>
      <p:grpSpPr>
        <a:xfrm>
          <a:off x="0" y="0"/>
          <a:ext cx="0" cy="0"/>
          <a:chOff x="0" y="0"/>
          <a:chExt cx="0" cy="0"/>
        </a:xfrm>
      </p:grpSpPr>
      <p:pic>
        <p:nvPicPr>
          <p:cNvPr id="105" name="Google Shape;105;p23" descr="Curly haired student in classroom"/>
          <p:cNvPicPr preferRelativeResize="0"/>
          <p:nvPr/>
        </p:nvPicPr>
        <p:blipFill rotWithShape="1">
          <a:blip r:embed="rId2">
            <a:alphaModFix/>
          </a:blip>
          <a:srcRect l="25561" t="-3321" r="12934" b="1436"/>
          <a:stretch/>
        </p:blipFill>
        <p:spPr>
          <a:xfrm>
            <a:off x="2820112" y="-173053"/>
            <a:ext cx="6415485" cy="5316551"/>
          </a:xfrm>
          <a:prstGeom prst="rect">
            <a:avLst/>
          </a:prstGeom>
          <a:noFill/>
          <a:ln>
            <a:noFill/>
          </a:ln>
        </p:spPr>
      </p:pic>
      <p:sp>
        <p:nvSpPr>
          <p:cNvPr id="106" name="Google Shape;106;p23"/>
          <p:cNvSpPr/>
          <p:nvPr/>
        </p:nvSpPr>
        <p:spPr>
          <a:xfrm>
            <a:off x="1" y="0"/>
            <a:ext cx="45711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pic>
        <p:nvPicPr>
          <p:cNvPr id="107" name="Google Shape;107;p23" descr="Shape&#10;&#10;Description automatically generated"/>
          <p:cNvPicPr preferRelativeResize="0"/>
          <p:nvPr/>
        </p:nvPicPr>
        <p:blipFill rotWithShape="1">
          <a:blip r:embed="rId3">
            <a:alphaModFix amt="30000"/>
          </a:blip>
          <a:srcRect b="18666"/>
          <a:stretch/>
        </p:blipFill>
        <p:spPr>
          <a:xfrm>
            <a:off x="-810856" y="872978"/>
            <a:ext cx="6404963" cy="4329763"/>
          </a:xfrm>
          <a:prstGeom prst="rect">
            <a:avLst/>
          </a:prstGeom>
          <a:noFill/>
          <a:ln>
            <a:noFill/>
          </a:ln>
        </p:spPr>
      </p:pic>
      <p:sp>
        <p:nvSpPr>
          <p:cNvPr id="108" name="Google Shape;108;p23"/>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3300"/>
              <a:buFont typeface="Verdana"/>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p23"/>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b="0">
                <a:solidFill>
                  <a:schemeClr val="lt1"/>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110" name="Google Shape;110;p23"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1"/>
        <p:cNvGrpSpPr/>
        <p:nvPr/>
      </p:nvGrpSpPr>
      <p:grpSpPr>
        <a:xfrm>
          <a:off x="0" y="0"/>
          <a:ext cx="0" cy="0"/>
          <a:chOff x="0" y="0"/>
          <a:chExt cx="0" cy="0"/>
        </a:xfrm>
      </p:grpSpPr>
      <p:pic>
        <p:nvPicPr>
          <p:cNvPr id="112" name="Google Shape;112;p24" descr="Smiling school boys sharing a tablet"/>
          <p:cNvPicPr preferRelativeResize="0"/>
          <p:nvPr/>
        </p:nvPicPr>
        <p:blipFill rotWithShape="1">
          <a:blip r:embed="rId2">
            <a:alphaModFix/>
          </a:blip>
          <a:srcRect r="40754"/>
          <a:stretch/>
        </p:blipFill>
        <p:spPr>
          <a:xfrm>
            <a:off x="3048000" y="-3654"/>
            <a:ext cx="6096000" cy="5143501"/>
          </a:xfrm>
          <a:prstGeom prst="rect">
            <a:avLst/>
          </a:prstGeom>
          <a:noFill/>
          <a:ln>
            <a:noFill/>
          </a:ln>
        </p:spPr>
      </p:pic>
      <p:sp>
        <p:nvSpPr>
          <p:cNvPr id="113" name="Google Shape;113;p24"/>
          <p:cNvSpPr/>
          <p:nvPr/>
        </p:nvSpPr>
        <p:spPr>
          <a:xfrm>
            <a:off x="3" y="0"/>
            <a:ext cx="4563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pic>
        <p:nvPicPr>
          <p:cNvPr id="114" name="Google Shape;114;p24"/>
          <p:cNvPicPr preferRelativeResize="0"/>
          <p:nvPr/>
        </p:nvPicPr>
        <p:blipFill rotWithShape="1">
          <a:blip r:embed="rId3">
            <a:alphaModFix amt="30000"/>
          </a:blip>
          <a:srcRect r="15846" b="18280"/>
          <a:stretch/>
        </p:blipFill>
        <p:spPr>
          <a:xfrm>
            <a:off x="-566217" y="1084063"/>
            <a:ext cx="5129981" cy="4140437"/>
          </a:xfrm>
          <a:prstGeom prst="rect">
            <a:avLst/>
          </a:prstGeom>
          <a:noFill/>
          <a:ln>
            <a:noFill/>
          </a:ln>
        </p:spPr>
      </p:pic>
      <p:sp>
        <p:nvSpPr>
          <p:cNvPr id="115" name="Google Shape;115;p24"/>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b="0">
                <a:solidFill>
                  <a:schemeClr val="lt1"/>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
        <p:nvSpPr>
          <p:cNvPr id="116" name="Google Shape;116;p24"/>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5"/>
              </a:buClr>
              <a:buSzPts val="3300"/>
              <a:buFont typeface="Verdana"/>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17" name="Google Shape;117;p24"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8"/>
        <p:cNvGrpSpPr/>
        <p:nvPr/>
      </p:nvGrpSpPr>
      <p:grpSpPr>
        <a:xfrm>
          <a:off x="0" y="0"/>
          <a:ext cx="0" cy="0"/>
          <a:chOff x="0" y="0"/>
          <a:chExt cx="0" cy="0"/>
        </a:xfrm>
      </p:grpSpPr>
      <p:pic>
        <p:nvPicPr>
          <p:cNvPr id="119" name="Google Shape;119;p25" descr="Photo of school study group enjoying learning"/>
          <p:cNvPicPr preferRelativeResize="0"/>
          <p:nvPr/>
        </p:nvPicPr>
        <p:blipFill rotWithShape="1">
          <a:blip r:embed="rId2">
            <a:alphaModFix/>
          </a:blip>
          <a:srcRect l="39571" t="20870" r="13526" b="15"/>
          <a:stretch/>
        </p:blipFill>
        <p:spPr>
          <a:xfrm>
            <a:off x="3045463" y="2719"/>
            <a:ext cx="6098539" cy="5143502"/>
          </a:xfrm>
          <a:prstGeom prst="rect">
            <a:avLst/>
          </a:prstGeom>
          <a:noFill/>
          <a:ln>
            <a:noFill/>
          </a:ln>
        </p:spPr>
      </p:pic>
      <p:sp>
        <p:nvSpPr>
          <p:cNvPr id="120" name="Google Shape;120;p25"/>
          <p:cNvSpPr/>
          <p:nvPr/>
        </p:nvSpPr>
        <p:spPr>
          <a:xfrm>
            <a:off x="3" y="0"/>
            <a:ext cx="45639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121" name="Google Shape;121;p25"/>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3300"/>
              <a:buFont typeface="Verdana"/>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2" name="Google Shape;122;p25"/>
          <p:cNvPicPr preferRelativeResize="0"/>
          <p:nvPr/>
        </p:nvPicPr>
        <p:blipFill rotWithShape="1">
          <a:blip r:embed="rId3">
            <a:alphaModFix amt="30000"/>
          </a:blip>
          <a:srcRect r="15846" b="18280"/>
          <a:stretch/>
        </p:blipFill>
        <p:spPr>
          <a:xfrm>
            <a:off x="-566217" y="1003063"/>
            <a:ext cx="5129981" cy="4140437"/>
          </a:xfrm>
          <a:prstGeom prst="rect">
            <a:avLst/>
          </a:prstGeom>
          <a:noFill/>
          <a:ln>
            <a:noFill/>
          </a:ln>
        </p:spPr>
      </p:pic>
      <p:sp>
        <p:nvSpPr>
          <p:cNvPr id="123" name="Google Shape;123;p25"/>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2"/>
              </a:buClr>
              <a:buSzPts val="2400"/>
              <a:buNone/>
              <a:defRPr>
                <a:solidFill>
                  <a:schemeClr val="lt2"/>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124" name="Google Shape;124;p25"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5"/>
        <p:cNvGrpSpPr/>
        <p:nvPr/>
      </p:nvGrpSpPr>
      <p:grpSpPr>
        <a:xfrm>
          <a:off x="0" y="0"/>
          <a:ext cx="0" cy="0"/>
          <a:chOff x="0" y="0"/>
          <a:chExt cx="0" cy="0"/>
        </a:xfrm>
      </p:grpSpPr>
      <p:sp>
        <p:nvSpPr>
          <p:cNvPr id="126" name="Google Shape;126;p26"/>
          <p:cNvSpPr/>
          <p:nvPr/>
        </p:nvSpPr>
        <p:spPr>
          <a:xfrm>
            <a:off x="3" y="0"/>
            <a:ext cx="91509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127" name="Google Shape;127;p26"/>
          <p:cNvSpPr/>
          <p:nvPr/>
        </p:nvSpPr>
        <p:spPr>
          <a:xfrm>
            <a:off x="3891885" y="4871103"/>
            <a:ext cx="474300" cy="272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8" name="Google Shape;128;p26"/>
          <p:cNvSpPr txBox="1">
            <a:spLocks noGrp="1"/>
          </p:cNvSpPr>
          <p:nvPr>
            <p:ph type="title"/>
          </p:nvPr>
        </p:nvSpPr>
        <p:spPr>
          <a:xfrm>
            <a:off x="5943600" y="2087350"/>
            <a:ext cx="29112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9" name="Google Shape;129;p26" descr="Shape&#10;&#10;Description automatically generated"/>
          <p:cNvPicPr preferRelativeResize="0"/>
          <p:nvPr/>
        </p:nvPicPr>
        <p:blipFill rotWithShape="1">
          <a:blip r:embed="rId2">
            <a:alphaModFix/>
          </a:blip>
          <a:srcRect/>
          <a:stretch/>
        </p:blipFill>
        <p:spPr>
          <a:xfrm>
            <a:off x="-624349" y="-356569"/>
            <a:ext cx="5337105" cy="5914562"/>
          </a:xfrm>
          <a:prstGeom prst="rect">
            <a:avLst/>
          </a:prstGeom>
          <a:noFill/>
          <a:ln>
            <a:noFill/>
          </a:ln>
        </p:spPr>
      </p:pic>
      <p:sp>
        <p:nvSpPr>
          <p:cNvPr id="130" name="Google Shape;130;p26"/>
          <p:cNvSpPr/>
          <p:nvPr/>
        </p:nvSpPr>
        <p:spPr>
          <a:xfrm>
            <a:off x="3733788" y="4871103"/>
            <a:ext cx="632400" cy="2724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26" descr="Graphical user interface, text&#10;&#10;Description automatically generated with medium confidence"/>
          <p:cNvPicPr preferRelativeResize="0"/>
          <p:nvPr/>
        </p:nvPicPr>
        <p:blipFill rotWithShape="1">
          <a:blip r:embed="rId3">
            <a:alphaModFix/>
          </a:blip>
          <a:srcRect/>
          <a:stretch/>
        </p:blipFill>
        <p:spPr>
          <a:xfrm>
            <a:off x="306215" y="4481594"/>
            <a:ext cx="1674262" cy="5564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57200" y="921776"/>
            <a:ext cx="8229600" cy="3540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2"/>
              </a:buClr>
              <a:buSzPts val="1800"/>
              <a:buChar char="•"/>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29"/>
          <p:cNvSpPr txBox="1">
            <a:spLocks noGrp="1"/>
          </p:cNvSpPr>
          <p:nvPr>
            <p:ph type="body" idx="1"/>
          </p:nvPr>
        </p:nvSpPr>
        <p:spPr>
          <a:xfrm>
            <a:off x="457200" y="790165"/>
            <a:ext cx="4038600" cy="3692400"/>
          </a:xfrm>
          <a:prstGeom prst="rect">
            <a:avLst/>
          </a:prstGeom>
          <a:noFill/>
          <a:ln>
            <a:noFill/>
          </a:ln>
        </p:spPr>
        <p:txBody>
          <a:bodyPr spcFirstLastPara="1" wrap="square" lIns="91425" tIns="45700" rIns="91425" bIns="45700" anchor="t" anchorCtr="0">
            <a:normAutofit/>
          </a:bodyPr>
          <a:lstStyle>
            <a:lvl1pPr marL="457200" lvl="0" indent="-361950" algn="l" rtl="0">
              <a:spcBef>
                <a:spcPts val="420"/>
              </a:spcBef>
              <a:spcAft>
                <a:spcPts val="0"/>
              </a:spcAft>
              <a:buClr>
                <a:schemeClr val="dk2"/>
              </a:buClr>
              <a:buSzPts val="2100"/>
              <a:buChar char="•"/>
              <a:defRPr sz="2100">
                <a:solidFill>
                  <a:schemeClr val="dk2"/>
                </a:solidFill>
              </a:defRPr>
            </a:lvl1pPr>
            <a:lvl2pPr marL="914400" lvl="1" indent="-342900" algn="l" rtl="0">
              <a:spcBef>
                <a:spcPts val="360"/>
              </a:spcBef>
              <a:spcAft>
                <a:spcPts val="0"/>
              </a:spcAft>
              <a:buClr>
                <a:schemeClr val="dk2"/>
              </a:buClr>
              <a:buSzPts val="1800"/>
              <a:buChar char="–"/>
              <a:defRPr sz="1800">
                <a:solidFill>
                  <a:schemeClr val="dk2"/>
                </a:solidFill>
              </a:defRPr>
            </a:lvl2pPr>
            <a:lvl3pPr marL="1371600" lvl="2" indent="-323850" algn="l" rtl="0">
              <a:spcBef>
                <a:spcPts val="300"/>
              </a:spcBef>
              <a:spcAft>
                <a:spcPts val="0"/>
              </a:spcAft>
              <a:buClr>
                <a:schemeClr val="dk2"/>
              </a:buClr>
              <a:buSzPts val="1500"/>
              <a:buChar char="•"/>
              <a:defRPr sz="1500">
                <a:solidFill>
                  <a:schemeClr val="dk2"/>
                </a:solidFill>
              </a:defRPr>
            </a:lvl3pPr>
            <a:lvl4pPr marL="1828800" lvl="3" indent="-314325" algn="l" rtl="0">
              <a:spcBef>
                <a:spcPts val="270"/>
              </a:spcBef>
              <a:spcAft>
                <a:spcPts val="0"/>
              </a:spcAft>
              <a:buClr>
                <a:schemeClr val="dk2"/>
              </a:buClr>
              <a:buSzPts val="1350"/>
              <a:buChar char="–"/>
              <a:defRPr sz="1350">
                <a:solidFill>
                  <a:schemeClr val="dk2"/>
                </a:solidFill>
              </a:defRPr>
            </a:lvl4pPr>
            <a:lvl5pPr marL="2286000" lvl="4" indent="-314325" algn="l" rtl="0">
              <a:spcBef>
                <a:spcPts val="270"/>
              </a:spcBef>
              <a:spcAft>
                <a:spcPts val="0"/>
              </a:spcAft>
              <a:buClr>
                <a:schemeClr val="dk2"/>
              </a:buClr>
              <a:buSzPts val="1350"/>
              <a:buChar char="»"/>
              <a:defRPr sz="1350">
                <a:solidFill>
                  <a:schemeClr val="dk2"/>
                </a:solidFill>
              </a:defRPr>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
        <p:nvSpPr>
          <p:cNvPr id="139" name="Google Shape;139;p29"/>
          <p:cNvSpPr txBox="1">
            <a:spLocks noGrp="1"/>
          </p:cNvSpPr>
          <p:nvPr>
            <p:ph type="body" idx="2"/>
          </p:nvPr>
        </p:nvSpPr>
        <p:spPr>
          <a:xfrm>
            <a:off x="4648200" y="790165"/>
            <a:ext cx="4038600" cy="3692400"/>
          </a:xfrm>
          <a:prstGeom prst="rect">
            <a:avLst/>
          </a:prstGeom>
          <a:noFill/>
          <a:ln>
            <a:noFill/>
          </a:ln>
        </p:spPr>
        <p:txBody>
          <a:bodyPr spcFirstLastPara="1" wrap="square" lIns="91425" tIns="45700" rIns="91425" bIns="45700" anchor="t" anchorCtr="0">
            <a:normAutofit/>
          </a:bodyPr>
          <a:lstStyle>
            <a:lvl1pPr marL="457200" lvl="0" indent="-361950" algn="l" rtl="0">
              <a:spcBef>
                <a:spcPts val="420"/>
              </a:spcBef>
              <a:spcAft>
                <a:spcPts val="0"/>
              </a:spcAft>
              <a:buClr>
                <a:schemeClr val="dk2"/>
              </a:buClr>
              <a:buSzPts val="2100"/>
              <a:buChar char="•"/>
              <a:defRPr sz="2100">
                <a:solidFill>
                  <a:schemeClr val="dk2"/>
                </a:solidFill>
              </a:defRPr>
            </a:lvl1pPr>
            <a:lvl2pPr marL="914400" lvl="1" indent="-342900" algn="l" rtl="0">
              <a:spcBef>
                <a:spcPts val="360"/>
              </a:spcBef>
              <a:spcAft>
                <a:spcPts val="0"/>
              </a:spcAft>
              <a:buClr>
                <a:schemeClr val="dk2"/>
              </a:buClr>
              <a:buSzPts val="1800"/>
              <a:buChar char="–"/>
              <a:defRPr sz="1800">
                <a:solidFill>
                  <a:schemeClr val="dk2"/>
                </a:solidFill>
              </a:defRPr>
            </a:lvl2pPr>
            <a:lvl3pPr marL="1371600" lvl="2" indent="-323850" algn="l" rtl="0">
              <a:spcBef>
                <a:spcPts val="300"/>
              </a:spcBef>
              <a:spcAft>
                <a:spcPts val="0"/>
              </a:spcAft>
              <a:buClr>
                <a:schemeClr val="dk2"/>
              </a:buClr>
              <a:buSzPts val="1500"/>
              <a:buChar char="•"/>
              <a:defRPr sz="1500">
                <a:solidFill>
                  <a:schemeClr val="dk2"/>
                </a:solidFill>
              </a:defRPr>
            </a:lvl3pPr>
            <a:lvl4pPr marL="1828800" lvl="3" indent="-314325" algn="l" rtl="0">
              <a:spcBef>
                <a:spcPts val="270"/>
              </a:spcBef>
              <a:spcAft>
                <a:spcPts val="0"/>
              </a:spcAft>
              <a:buClr>
                <a:schemeClr val="dk2"/>
              </a:buClr>
              <a:buSzPts val="1350"/>
              <a:buChar char="–"/>
              <a:defRPr sz="1350">
                <a:solidFill>
                  <a:schemeClr val="dk2"/>
                </a:solidFill>
              </a:defRPr>
            </a:lvl4pPr>
            <a:lvl5pPr marL="2286000" lvl="4" indent="-314325" algn="l" rtl="0">
              <a:spcBef>
                <a:spcPts val="270"/>
              </a:spcBef>
              <a:spcAft>
                <a:spcPts val="0"/>
              </a:spcAft>
              <a:buClr>
                <a:schemeClr val="dk2"/>
              </a:buClr>
              <a:buSzPts val="1350"/>
              <a:buChar char="»"/>
              <a:defRPr sz="1350">
                <a:solidFill>
                  <a:schemeClr val="dk2"/>
                </a:solidFill>
              </a:defRPr>
            </a:lvl5pPr>
            <a:lvl6pPr marL="2743200" lvl="5" indent="-314325" algn="l" rtl="0">
              <a:spcBef>
                <a:spcPts val="270"/>
              </a:spcBef>
              <a:spcAft>
                <a:spcPts val="0"/>
              </a:spcAft>
              <a:buClr>
                <a:schemeClr val="dk1"/>
              </a:buClr>
              <a:buSzPts val="1350"/>
              <a:buChar char="•"/>
              <a:defRPr sz="1350"/>
            </a:lvl6pPr>
            <a:lvl7pPr marL="3200400" lvl="6" indent="-314325" algn="l" rtl="0">
              <a:spcBef>
                <a:spcPts val="270"/>
              </a:spcBef>
              <a:spcAft>
                <a:spcPts val="0"/>
              </a:spcAft>
              <a:buClr>
                <a:schemeClr val="dk1"/>
              </a:buClr>
              <a:buSzPts val="1350"/>
              <a:buChar char="•"/>
              <a:defRPr sz="1350"/>
            </a:lvl7pPr>
            <a:lvl8pPr marL="3657600" lvl="7" indent="-314325" algn="l" rtl="0">
              <a:spcBef>
                <a:spcPts val="270"/>
              </a:spcBef>
              <a:spcAft>
                <a:spcPts val="0"/>
              </a:spcAft>
              <a:buClr>
                <a:schemeClr val="dk1"/>
              </a:buClr>
              <a:buSzPts val="1350"/>
              <a:buChar char="•"/>
              <a:defRPr sz="1350"/>
            </a:lvl8pPr>
            <a:lvl9pPr marL="4114800" lvl="8" indent="-314325" algn="l" rtl="0">
              <a:spcBef>
                <a:spcPts val="270"/>
              </a:spcBef>
              <a:spcAft>
                <a:spcPts val="0"/>
              </a:spcAft>
              <a:buClr>
                <a:schemeClr val="dk1"/>
              </a:buClr>
              <a:buSzPts val="1350"/>
              <a:buChar char="•"/>
              <a:defRPr sz="135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40"/>
        <p:cNvGrpSpPr/>
        <p:nvPr/>
      </p:nvGrpSpPr>
      <p:grpSpPr>
        <a:xfrm>
          <a:off x="0" y="0"/>
          <a:ext cx="0" cy="0"/>
          <a:chOff x="0" y="0"/>
          <a:chExt cx="0" cy="0"/>
        </a:xfrm>
      </p:grpSpPr>
      <p:sp>
        <p:nvSpPr>
          <p:cNvPr id="141" name="Google Shape;141;p30"/>
          <p:cNvSpPr txBox="1"/>
          <p:nvPr/>
        </p:nvSpPr>
        <p:spPr>
          <a:xfrm>
            <a:off x="4865479" y="2100819"/>
            <a:ext cx="38475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Click to edit Master title style</a:t>
            </a:r>
            <a:endParaRPr/>
          </a:p>
        </p:txBody>
      </p:sp>
      <p:sp>
        <p:nvSpPr>
          <p:cNvPr id="142" name="Google Shape;142;p30"/>
          <p:cNvSpPr/>
          <p:nvPr/>
        </p:nvSpPr>
        <p:spPr>
          <a:xfrm>
            <a:off x="3" y="0"/>
            <a:ext cx="9150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143" name="Google Shape;143;p30"/>
          <p:cNvSpPr/>
          <p:nvPr/>
        </p:nvSpPr>
        <p:spPr>
          <a:xfrm>
            <a:off x="4865478" y="4790987"/>
            <a:ext cx="474300" cy="352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4" name="Google Shape;144;p30"/>
          <p:cNvSpPr txBox="1">
            <a:spLocks noGrp="1"/>
          </p:cNvSpPr>
          <p:nvPr>
            <p:ph type="title"/>
          </p:nvPr>
        </p:nvSpPr>
        <p:spPr>
          <a:xfrm>
            <a:off x="431040" y="2087350"/>
            <a:ext cx="29937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5" name="Google Shape;145;p30" descr="Graphical user interface, text&#10;&#10;Description automatically generated with medium confidence"/>
          <p:cNvPicPr preferRelativeResize="0"/>
          <p:nvPr/>
        </p:nvPicPr>
        <p:blipFill rotWithShape="1">
          <a:blip r:embed="rId2">
            <a:alphaModFix/>
          </a:blip>
          <a:srcRect/>
          <a:stretch/>
        </p:blipFill>
        <p:spPr>
          <a:xfrm>
            <a:off x="306215" y="4481594"/>
            <a:ext cx="1674262" cy="556424"/>
          </a:xfrm>
          <a:prstGeom prst="rect">
            <a:avLst/>
          </a:prstGeom>
          <a:noFill/>
          <a:ln>
            <a:noFill/>
          </a:ln>
        </p:spPr>
      </p:pic>
      <p:grpSp>
        <p:nvGrpSpPr>
          <p:cNvPr id="146" name="Google Shape;146;p30"/>
          <p:cNvGrpSpPr/>
          <p:nvPr/>
        </p:nvGrpSpPr>
        <p:grpSpPr>
          <a:xfrm flipH="1">
            <a:off x="3679504" y="42279"/>
            <a:ext cx="4283803" cy="5060188"/>
            <a:chOff x="1787548" y="80265"/>
            <a:chExt cx="4283803" cy="6746918"/>
          </a:xfrm>
        </p:grpSpPr>
        <p:sp>
          <p:nvSpPr>
            <p:cNvPr id="147" name="Google Shape;147;p30"/>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30"/>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30"/>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30"/>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30"/>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0"/>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53" name="Google Shape;153;p30"/>
          <p:cNvGrpSpPr/>
          <p:nvPr/>
        </p:nvGrpSpPr>
        <p:grpSpPr>
          <a:xfrm flipH="1">
            <a:off x="3265360" y="42903"/>
            <a:ext cx="5849569" cy="4791404"/>
            <a:chOff x="635926" y="81097"/>
            <a:chExt cx="5849569" cy="6388539"/>
          </a:xfrm>
        </p:grpSpPr>
        <p:sp>
          <p:nvSpPr>
            <p:cNvPr id="154" name="Google Shape;154;p30"/>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30"/>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30"/>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30"/>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30"/>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30"/>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457202" y="204788"/>
            <a:ext cx="3008400" cy="577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2"/>
              </a:buClr>
              <a:buSzPts val="2000"/>
              <a:buFont typeface="Verdana"/>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4" name="Google Shape;164;p32"/>
          <p:cNvSpPr txBox="1">
            <a:spLocks noGrp="1"/>
          </p:cNvSpPr>
          <p:nvPr>
            <p:ph type="body" idx="1"/>
          </p:nvPr>
        </p:nvSpPr>
        <p:spPr>
          <a:xfrm>
            <a:off x="3575050" y="204789"/>
            <a:ext cx="5111700" cy="42711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2"/>
              </a:buClr>
              <a:buSzPts val="2400"/>
              <a:buChar char="•"/>
              <a:defRPr sz="2400">
                <a:solidFill>
                  <a:schemeClr val="dk2"/>
                </a:solidFill>
              </a:defRPr>
            </a:lvl1pPr>
            <a:lvl2pPr marL="914400" lvl="1" indent="-361950" algn="l" rtl="0">
              <a:spcBef>
                <a:spcPts val="420"/>
              </a:spcBef>
              <a:spcAft>
                <a:spcPts val="0"/>
              </a:spcAft>
              <a:buClr>
                <a:schemeClr val="dk2"/>
              </a:buClr>
              <a:buSzPts val="2100"/>
              <a:buChar char="–"/>
              <a:defRPr sz="2100">
                <a:solidFill>
                  <a:schemeClr val="dk2"/>
                </a:solidFill>
              </a:defRPr>
            </a:lvl2pPr>
            <a:lvl3pPr marL="1371600" lvl="2" indent="-342900" algn="l" rtl="0">
              <a:spcBef>
                <a:spcPts val="360"/>
              </a:spcBef>
              <a:spcAft>
                <a:spcPts val="0"/>
              </a:spcAft>
              <a:buClr>
                <a:schemeClr val="dk2"/>
              </a:buClr>
              <a:buSzPts val="1800"/>
              <a:buChar char="•"/>
              <a:defRPr sz="1800">
                <a:solidFill>
                  <a:schemeClr val="dk2"/>
                </a:solidFill>
              </a:defRPr>
            </a:lvl3pPr>
            <a:lvl4pPr marL="1828800" lvl="3" indent="-323850" algn="l" rtl="0">
              <a:spcBef>
                <a:spcPts val="300"/>
              </a:spcBef>
              <a:spcAft>
                <a:spcPts val="0"/>
              </a:spcAft>
              <a:buClr>
                <a:schemeClr val="dk2"/>
              </a:buClr>
              <a:buSzPts val="1500"/>
              <a:buChar char="–"/>
              <a:defRPr sz="1500">
                <a:solidFill>
                  <a:schemeClr val="dk2"/>
                </a:solidFill>
              </a:defRPr>
            </a:lvl4pPr>
            <a:lvl5pPr marL="2286000" lvl="4" indent="-323850" algn="l" rtl="0">
              <a:spcBef>
                <a:spcPts val="300"/>
              </a:spcBef>
              <a:spcAft>
                <a:spcPts val="0"/>
              </a:spcAft>
              <a:buClr>
                <a:schemeClr val="dk2"/>
              </a:buClr>
              <a:buSzPts val="1500"/>
              <a:buChar char="»"/>
              <a:defRPr sz="1500">
                <a:solidFill>
                  <a:schemeClr val="dk2"/>
                </a:solidFill>
              </a:defRPr>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165" name="Google Shape;165;p32"/>
          <p:cNvSpPr txBox="1">
            <a:spLocks noGrp="1"/>
          </p:cNvSpPr>
          <p:nvPr>
            <p:ph type="body" idx="2"/>
          </p:nvPr>
        </p:nvSpPr>
        <p:spPr>
          <a:xfrm>
            <a:off x="457202" y="864705"/>
            <a:ext cx="3008400" cy="361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10"/>
              </a:spcBef>
              <a:spcAft>
                <a:spcPts val="0"/>
              </a:spcAft>
              <a:buClr>
                <a:schemeClr val="dk2"/>
              </a:buClr>
              <a:buSzPts val="1050"/>
              <a:buNone/>
              <a:defRPr sz="1050">
                <a:solidFill>
                  <a:schemeClr val="dk2"/>
                </a:solidFill>
              </a:defRPr>
            </a:lvl1pPr>
            <a:lvl2pPr marL="914400" lvl="1" indent="-228600" algn="l" rtl="0">
              <a:spcBef>
                <a:spcPts val="180"/>
              </a:spcBef>
              <a:spcAft>
                <a:spcPts val="0"/>
              </a:spcAft>
              <a:buClr>
                <a:schemeClr val="dk2"/>
              </a:buClr>
              <a:buSzPts val="900"/>
              <a:buNone/>
              <a:defRPr sz="900"/>
            </a:lvl2pPr>
            <a:lvl3pPr marL="1371600" lvl="2" indent="-228600" algn="l" rtl="0">
              <a:spcBef>
                <a:spcPts val="150"/>
              </a:spcBef>
              <a:spcAft>
                <a:spcPts val="0"/>
              </a:spcAft>
              <a:buClr>
                <a:schemeClr val="dk2"/>
              </a:buClr>
              <a:buSzPts val="750"/>
              <a:buNone/>
              <a:defRPr sz="750"/>
            </a:lvl3pPr>
            <a:lvl4pPr marL="1828800" lvl="3" indent="-228600" algn="l" rtl="0">
              <a:spcBef>
                <a:spcPts val="135"/>
              </a:spcBef>
              <a:spcAft>
                <a:spcPts val="0"/>
              </a:spcAft>
              <a:buClr>
                <a:schemeClr val="dk2"/>
              </a:buClr>
              <a:buSzPts val="675"/>
              <a:buNone/>
              <a:defRPr sz="675"/>
            </a:lvl4pPr>
            <a:lvl5pPr marL="2286000" lvl="4" indent="-228600" algn="l" rtl="0">
              <a:spcBef>
                <a:spcPts val="135"/>
              </a:spcBef>
              <a:spcAft>
                <a:spcPts val="0"/>
              </a:spcAft>
              <a:buClr>
                <a:schemeClr val="dk2"/>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66"/>
        <p:cNvGrpSpPr/>
        <p:nvPr/>
      </p:nvGrpSpPr>
      <p:grpSpPr>
        <a:xfrm>
          <a:off x="0" y="0"/>
          <a:ext cx="0" cy="0"/>
          <a:chOff x="0" y="0"/>
          <a:chExt cx="0" cy="0"/>
        </a:xfrm>
      </p:grpSpPr>
      <p:sp>
        <p:nvSpPr>
          <p:cNvPr id="167" name="Google Shape;167;p33"/>
          <p:cNvSpPr txBox="1"/>
          <p:nvPr/>
        </p:nvSpPr>
        <p:spPr>
          <a:xfrm>
            <a:off x="4865479" y="2100819"/>
            <a:ext cx="38475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Click to edit Master title style</a:t>
            </a:r>
            <a:endParaRPr/>
          </a:p>
        </p:txBody>
      </p:sp>
      <p:sp>
        <p:nvSpPr>
          <p:cNvPr id="168" name="Google Shape;168;p33"/>
          <p:cNvSpPr/>
          <p:nvPr/>
        </p:nvSpPr>
        <p:spPr>
          <a:xfrm>
            <a:off x="3" y="0"/>
            <a:ext cx="91509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169" name="Google Shape;169;p33"/>
          <p:cNvSpPr txBox="1">
            <a:spLocks noGrp="1"/>
          </p:cNvSpPr>
          <p:nvPr>
            <p:ph type="title"/>
          </p:nvPr>
        </p:nvSpPr>
        <p:spPr>
          <a:xfrm>
            <a:off x="5934974" y="2087350"/>
            <a:ext cx="29199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70" name="Google Shape;170;p33" descr="Graphical user interface, text&#10;&#10;Description automatically generated with medium confidence"/>
          <p:cNvPicPr preferRelativeResize="0"/>
          <p:nvPr/>
        </p:nvPicPr>
        <p:blipFill rotWithShape="1">
          <a:blip r:embed="rId2">
            <a:alphaModFix/>
          </a:blip>
          <a:srcRect/>
          <a:stretch/>
        </p:blipFill>
        <p:spPr>
          <a:xfrm>
            <a:off x="306215" y="4481594"/>
            <a:ext cx="1674262" cy="556424"/>
          </a:xfrm>
          <a:prstGeom prst="rect">
            <a:avLst/>
          </a:prstGeom>
          <a:noFill/>
          <a:ln>
            <a:noFill/>
          </a:ln>
        </p:spPr>
      </p:pic>
      <p:grpSp>
        <p:nvGrpSpPr>
          <p:cNvPr id="171" name="Google Shape;171;p33"/>
          <p:cNvGrpSpPr/>
          <p:nvPr/>
        </p:nvGrpSpPr>
        <p:grpSpPr>
          <a:xfrm>
            <a:off x="135903" y="41656"/>
            <a:ext cx="5849569" cy="5060188"/>
            <a:chOff x="-754959" y="55541"/>
            <a:chExt cx="5849569" cy="6746918"/>
          </a:xfrm>
        </p:grpSpPr>
        <p:grpSp>
          <p:nvGrpSpPr>
            <p:cNvPr id="172" name="Google Shape;172;p33"/>
            <p:cNvGrpSpPr/>
            <p:nvPr/>
          </p:nvGrpSpPr>
          <p:grpSpPr>
            <a:xfrm>
              <a:off x="396663" y="55541"/>
              <a:ext cx="4283803" cy="6746918"/>
              <a:chOff x="1787548" y="80265"/>
              <a:chExt cx="4283803" cy="6746918"/>
            </a:xfrm>
          </p:grpSpPr>
          <p:sp>
            <p:nvSpPr>
              <p:cNvPr id="173" name="Google Shape;173;p33"/>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33"/>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33"/>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33"/>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33"/>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33"/>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79" name="Google Shape;179;p33"/>
            <p:cNvGrpSpPr/>
            <p:nvPr/>
          </p:nvGrpSpPr>
          <p:grpSpPr>
            <a:xfrm>
              <a:off x="-754959" y="56373"/>
              <a:ext cx="5849569" cy="6388539"/>
              <a:chOff x="635926" y="81097"/>
              <a:chExt cx="5849569" cy="6388539"/>
            </a:xfrm>
          </p:grpSpPr>
          <p:sp>
            <p:nvSpPr>
              <p:cNvPr id="180" name="Google Shape;180;p33"/>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3"/>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33"/>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33"/>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33"/>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33"/>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86"/>
        <p:cNvGrpSpPr/>
        <p:nvPr/>
      </p:nvGrpSpPr>
      <p:grpSpPr>
        <a:xfrm>
          <a:off x="0" y="0"/>
          <a:ext cx="0" cy="0"/>
          <a:chOff x="0" y="0"/>
          <a:chExt cx="0" cy="0"/>
        </a:xfrm>
      </p:grpSpPr>
      <p:sp>
        <p:nvSpPr>
          <p:cNvPr id="187" name="Google Shape;187;p34"/>
          <p:cNvSpPr txBox="1"/>
          <p:nvPr/>
        </p:nvSpPr>
        <p:spPr>
          <a:xfrm>
            <a:off x="4865479" y="2100819"/>
            <a:ext cx="38475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Click to edit Master title style</a:t>
            </a:r>
            <a:endParaRPr/>
          </a:p>
        </p:txBody>
      </p:sp>
      <p:sp>
        <p:nvSpPr>
          <p:cNvPr id="188" name="Google Shape;188;p34"/>
          <p:cNvSpPr/>
          <p:nvPr/>
        </p:nvSpPr>
        <p:spPr>
          <a:xfrm>
            <a:off x="3" y="0"/>
            <a:ext cx="91509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189" name="Google Shape;189;p34"/>
          <p:cNvSpPr txBox="1">
            <a:spLocks noGrp="1"/>
          </p:cNvSpPr>
          <p:nvPr>
            <p:ph type="title"/>
          </p:nvPr>
        </p:nvSpPr>
        <p:spPr>
          <a:xfrm>
            <a:off x="431040" y="2087350"/>
            <a:ext cx="34962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0" name="Google Shape;190;p34" descr="Graphical user interface, text&#10;&#10;Description automatically generated with medium confidence"/>
          <p:cNvPicPr preferRelativeResize="0"/>
          <p:nvPr/>
        </p:nvPicPr>
        <p:blipFill rotWithShape="1">
          <a:blip r:embed="rId2">
            <a:alphaModFix/>
          </a:blip>
          <a:srcRect/>
          <a:stretch/>
        </p:blipFill>
        <p:spPr>
          <a:xfrm>
            <a:off x="306215" y="4481594"/>
            <a:ext cx="1674262" cy="556424"/>
          </a:xfrm>
          <a:prstGeom prst="rect">
            <a:avLst/>
          </a:prstGeom>
          <a:noFill/>
          <a:ln>
            <a:noFill/>
          </a:ln>
        </p:spPr>
      </p:pic>
      <p:grpSp>
        <p:nvGrpSpPr>
          <p:cNvPr id="191" name="Google Shape;191;p34"/>
          <p:cNvGrpSpPr/>
          <p:nvPr/>
        </p:nvGrpSpPr>
        <p:grpSpPr>
          <a:xfrm flipH="1">
            <a:off x="3301400" y="83312"/>
            <a:ext cx="5849569" cy="5060189"/>
            <a:chOff x="635926" y="80265"/>
            <a:chExt cx="5849569" cy="6746918"/>
          </a:xfrm>
        </p:grpSpPr>
        <p:grpSp>
          <p:nvGrpSpPr>
            <p:cNvPr id="192" name="Google Shape;192;p34"/>
            <p:cNvGrpSpPr/>
            <p:nvPr/>
          </p:nvGrpSpPr>
          <p:grpSpPr>
            <a:xfrm>
              <a:off x="1787548" y="80265"/>
              <a:ext cx="4283803" cy="6746918"/>
              <a:chOff x="1787548" y="80265"/>
              <a:chExt cx="4283803" cy="6746918"/>
            </a:xfrm>
          </p:grpSpPr>
          <p:sp>
            <p:nvSpPr>
              <p:cNvPr id="193" name="Google Shape;193;p34"/>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34"/>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34"/>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34"/>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34"/>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34"/>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99" name="Google Shape;199;p34"/>
            <p:cNvGrpSpPr/>
            <p:nvPr/>
          </p:nvGrpSpPr>
          <p:grpSpPr>
            <a:xfrm>
              <a:off x="635926" y="81097"/>
              <a:ext cx="5849569" cy="6388539"/>
              <a:chOff x="635926" y="81097"/>
              <a:chExt cx="5849569" cy="6388539"/>
            </a:xfrm>
          </p:grpSpPr>
          <p:sp>
            <p:nvSpPr>
              <p:cNvPr id="200" name="Google Shape;200;p34"/>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34"/>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34"/>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34"/>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34"/>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34"/>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06"/>
        <p:cNvGrpSpPr/>
        <p:nvPr/>
      </p:nvGrpSpPr>
      <p:grpSpPr>
        <a:xfrm>
          <a:off x="0" y="0"/>
          <a:ext cx="0" cy="0"/>
          <a:chOff x="0" y="0"/>
          <a:chExt cx="0" cy="0"/>
        </a:xfrm>
      </p:grpSpPr>
      <p:sp>
        <p:nvSpPr>
          <p:cNvPr id="207" name="Google Shape;207;p35"/>
          <p:cNvSpPr txBox="1"/>
          <p:nvPr/>
        </p:nvSpPr>
        <p:spPr>
          <a:xfrm>
            <a:off x="4865479" y="2100819"/>
            <a:ext cx="38475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Click to edit Master title style</a:t>
            </a:r>
            <a:endParaRPr/>
          </a:p>
        </p:txBody>
      </p:sp>
      <p:sp>
        <p:nvSpPr>
          <p:cNvPr id="208" name="Google Shape;208;p35"/>
          <p:cNvSpPr/>
          <p:nvPr/>
        </p:nvSpPr>
        <p:spPr>
          <a:xfrm>
            <a:off x="3" y="0"/>
            <a:ext cx="91509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209" name="Google Shape;209;p35"/>
          <p:cNvSpPr/>
          <p:nvPr/>
        </p:nvSpPr>
        <p:spPr>
          <a:xfrm>
            <a:off x="4865478" y="4790987"/>
            <a:ext cx="474300" cy="3525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0" name="Google Shape;210;p35"/>
          <p:cNvSpPr txBox="1">
            <a:spLocks noGrp="1"/>
          </p:cNvSpPr>
          <p:nvPr>
            <p:ph type="title"/>
          </p:nvPr>
        </p:nvSpPr>
        <p:spPr>
          <a:xfrm>
            <a:off x="431041" y="2087350"/>
            <a:ext cx="30999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11" name="Google Shape;211;p35" descr="Graphical user interface, text&#10;&#10;Description automatically generated with medium confidence"/>
          <p:cNvPicPr preferRelativeResize="0"/>
          <p:nvPr/>
        </p:nvPicPr>
        <p:blipFill rotWithShape="1">
          <a:blip r:embed="rId2">
            <a:alphaModFix/>
          </a:blip>
          <a:srcRect/>
          <a:stretch/>
        </p:blipFill>
        <p:spPr>
          <a:xfrm>
            <a:off x="306215" y="4481594"/>
            <a:ext cx="1674262" cy="556424"/>
          </a:xfrm>
          <a:prstGeom prst="rect">
            <a:avLst/>
          </a:prstGeom>
          <a:noFill/>
          <a:ln>
            <a:noFill/>
          </a:ln>
        </p:spPr>
      </p:pic>
      <p:grpSp>
        <p:nvGrpSpPr>
          <p:cNvPr id="212" name="Google Shape;212;p35"/>
          <p:cNvGrpSpPr/>
          <p:nvPr/>
        </p:nvGrpSpPr>
        <p:grpSpPr>
          <a:xfrm flipH="1">
            <a:off x="3712010" y="-983"/>
            <a:ext cx="4283803" cy="5060188"/>
            <a:chOff x="1787548" y="80265"/>
            <a:chExt cx="4283803" cy="6746918"/>
          </a:xfrm>
        </p:grpSpPr>
        <p:sp>
          <p:nvSpPr>
            <p:cNvPr id="213" name="Google Shape;213;p35"/>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35"/>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35"/>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35"/>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35"/>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35"/>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19" name="Google Shape;219;p35"/>
          <p:cNvGrpSpPr/>
          <p:nvPr/>
        </p:nvGrpSpPr>
        <p:grpSpPr>
          <a:xfrm flipH="1">
            <a:off x="3297866" y="-359"/>
            <a:ext cx="5849569" cy="4791404"/>
            <a:chOff x="635926" y="81097"/>
            <a:chExt cx="5849569" cy="6388539"/>
          </a:xfrm>
        </p:grpSpPr>
        <p:sp>
          <p:nvSpPr>
            <p:cNvPr id="220" name="Google Shape;220;p35"/>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35"/>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35"/>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35"/>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35"/>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35"/>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26"/>
        <p:cNvGrpSpPr/>
        <p:nvPr/>
      </p:nvGrpSpPr>
      <p:grpSpPr>
        <a:xfrm>
          <a:off x="0" y="0"/>
          <a:ext cx="0" cy="0"/>
          <a:chOff x="0" y="0"/>
          <a:chExt cx="0" cy="0"/>
        </a:xfrm>
      </p:grpSpPr>
      <p:sp>
        <p:nvSpPr>
          <p:cNvPr id="227" name="Google Shape;227;p36"/>
          <p:cNvSpPr/>
          <p:nvPr/>
        </p:nvSpPr>
        <p:spPr>
          <a:xfrm>
            <a:off x="1358"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grpSp>
        <p:nvGrpSpPr>
          <p:cNvPr id="228" name="Google Shape;228;p36"/>
          <p:cNvGrpSpPr/>
          <p:nvPr/>
        </p:nvGrpSpPr>
        <p:grpSpPr>
          <a:xfrm>
            <a:off x="4858839" y="83312"/>
            <a:ext cx="4283803" cy="5060189"/>
            <a:chOff x="1787548" y="80265"/>
            <a:chExt cx="4283803" cy="6746918"/>
          </a:xfrm>
        </p:grpSpPr>
        <p:sp>
          <p:nvSpPr>
            <p:cNvPr id="229" name="Google Shape;229;p36"/>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36"/>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36"/>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36"/>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36"/>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36"/>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35" name="Google Shape;235;p36"/>
          <p:cNvGrpSpPr/>
          <p:nvPr/>
        </p:nvGrpSpPr>
        <p:grpSpPr>
          <a:xfrm>
            <a:off x="3707217" y="83935"/>
            <a:ext cx="5849569" cy="4791404"/>
            <a:chOff x="635926" y="81097"/>
            <a:chExt cx="5849569" cy="6388539"/>
          </a:xfrm>
        </p:grpSpPr>
        <p:sp>
          <p:nvSpPr>
            <p:cNvPr id="236" name="Google Shape;236;p36"/>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36"/>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36"/>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36"/>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36"/>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36"/>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chemeClr val="lt1">
                <a:alpha val="49800"/>
              </a:schemeClr>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3300"/>
              <a:buFont typeface="Verdana"/>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37"/>
          <p:cNvSpPr txBox="1">
            <a:spLocks noGrp="1"/>
          </p:cNvSpPr>
          <p:nvPr>
            <p:ph type="body" idx="1"/>
          </p:nvPr>
        </p:nvSpPr>
        <p:spPr>
          <a:xfrm>
            <a:off x="457200" y="823343"/>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chemeClr val="accent1"/>
              </a:buClr>
              <a:buSzPts val="2000"/>
              <a:buNone/>
              <a:defRPr sz="2000" b="1">
                <a:solidFill>
                  <a:schemeClr val="accent1"/>
                </a:solidFill>
              </a:defRPr>
            </a:lvl1pPr>
            <a:lvl2pPr marL="914400" lvl="1" indent="-228600" algn="l" rtl="0">
              <a:spcBef>
                <a:spcPts val="300"/>
              </a:spcBef>
              <a:spcAft>
                <a:spcPts val="0"/>
              </a:spcAft>
              <a:buClr>
                <a:schemeClr val="dk2"/>
              </a:buClr>
              <a:buSzPts val="1500"/>
              <a:buNone/>
              <a:defRPr sz="1500" b="1"/>
            </a:lvl2pPr>
            <a:lvl3pPr marL="1371600" lvl="2" indent="-228600" algn="l" rtl="0">
              <a:spcBef>
                <a:spcPts val="270"/>
              </a:spcBef>
              <a:spcAft>
                <a:spcPts val="0"/>
              </a:spcAft>
              <a:buClr>
                <a:schemeClr val="dk2"/>
              </a:buClr>
              <a:buSzPts val="1350"/>
              <a:buNone/>
              <a:defRPr sz="1350" b="1"/>
            </a:lvl3pPr>
            <a:lvl4pPr marL="1828800" lvl="3" indent="-228600" algn="l" rtl="0">
              <a:spcBef>
                <a:spcPts val="240"/>
              </a:spcBef>
              <a:spcAft>
                <a:spcPts val="0"/>
              </a:spcAft>
              <a:buClr>
                <a:schemeClr val="dk2"/>
              </a:buClr>
              <a:buSzPts val="1200"/>
              <a:buNone/>
              <a:defRPr sz="1200" b="1"/>
            </a:lvl4pPr>
            <a:lvl5pPr marL="2286000" lvl="4" indent="-228600" algn="l" rtl="0">
              <a:spcBef>
                <a:spcPts val="240"/>
              </a:spcBef>
              <a:spcAft>
                <a:spcPts val="0"/>
              </a:spcAft>
              <a:buClr>
                <a:schemeClr val="dk2"/>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45" name="Google Shape;245;p37"/>
          <p:cNvSpPr txBox="1">
            <a:spLocks noGrp="1"/>
          </p:cNvSpPr>
          <p:nvPr>
            <p:ph type="body" idx="2"/>
          </p:nvPr>
        </p:nvSpPr>
        <p:spPr>
          <a:xfrm>
            <a:off x="457200" y="1414075"/>
            <a:ext cx="4040100" cy="30984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2"/>
              </a:buClr>
              <a:buSzPts val="1800"/>
              <a:buChar char="•"/>
              <a:defRPr sz="1800">
                <a:solidFill>
                  <a:schemeClr val="dk2"/>
                </a:solidFill>
              </a:defRPr>
            </a:lvl1pPr>
            <a:lvl2pPr marL="914400" lvl="1" indent="-323850" algn="l" rtl="0">
              <a:spcBef>
                <a:spcPts val="300"/>
              </a:spcBef>
              <a:spcAft>
                <a:spcPts val="0"/>
              </a:spcAft>
              <a:buClr>
                <a:schemeClr val="dk2"/>
              </a:buClr>
              <a:buSzPts val="1500"/>
              <a:buChar char="–"/>
              <a:defRPr sz="1500">
                <a:solidFill>
                  <a:schemeClr val="dk2"/>
                </a:solidFill>
              </a:defRPr>
            </a:lvl2pPr>
            <a:lvl3pPr marL="1371600" lvl="2" indent="-314325" algn="l" rtl="0">
              <a:spcBef>
                <a:spcPts val="270"/>
              </a:spcBef>
              <a:spcAft>
                <a:spcPts val="0"/>
              </a:spcAft>
              <a:buClr>
                <a:schemeClr val="dk2"/>
              </a:buClr>
              <a:buSzPts val="1350"/>
              <a:buChar char="•"/>
              <a:defRPr sz="1350">
                <a:solidFill>
                  <a:schemeClr val="dk2"/>
                </a:solidFill>
              </a:defRPr>
            </a:lvl3pPr>
            <a:lvl4pPr marL="1828800" lvl="3" indent="-304800" algn="l" rtl="0">
              <a:spcBef>
                <a:spcPts val="240"/>
              </a:spcBef>
              <a:spcAft>
                <a:spcPts val="0"/>
              </a:spcAft>
              <a:buClr>
                <a:schemeClr val="dk2"/>
              </a:buClr>
              <a:buSzPts val="1200"/>
              <a:buChar char="–"/>
              <a:defRPr sz="1200">
                <a:solidFill>
                  <a:schemeClr val="dk2"/>
                </a:solidFill>
              </a:defRPr>
            </a:lvl4pPr>
            <a:lvl5pPr marL="2286000" lvl="4" indent="-304800" algn="l" rtl="0">
              <a:spcBef>
                <a:spcPts val="240"/>
              </a:spcBef>
              <a:spcAft>
                <a:spcPts val="0"/>
              </a:spcAft>
              <a:buClr>
                <a:schemeClr val="dk2"/>
              </a:buClr>
              <a:buSzPts val="1200"/>
              <a:buChar char="»"/>
              <a:defRPr sz="1200">
                <a:solidFill>
                  <a:schemeClr val="dk2"/>
                </a:solidFill>
              </a:defRPr>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
        <p:nvSpPr>
          <p:cNvPr id="246" name="Google Shape;246;p37"/>
          <p:cNvSpPr txBox="1">
            <a:spLocks noGrp="1"/>
          </p:cNvSpPr>
          <p:nvPr>
            <p:ph type="body" idx="3"/>
          </p:nvPr>
        </p:nvSpPr>
        <p:spPr>
          <a:xfrm>
            <a:off x="4645027" y="823343"/>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chemeClr val="accent1"/>
              </a:buClr>
              <a:buSzPts val="2000"/>
              <a:buNone/>
              <a:defRPr sz="2000" b="1">
                <a:solidFill>
                  <a:schemeClr val="accent1"/>
                </a:solidFill>
              </a:defRPr>
            </a:lvl1pPr>
            <a:lvl2pPr marL="914400" lvl="1" indent="-228600" algn="l" rtl="0">
              <a:spcBef>
                <a:spcPts val="300"/>
              </a:spcBef>
              <a:spcAft>
                <a:spcPts val="0"/>
              </a:spcAft>
              <a:buClr>
                <a:schemeClr val="dk2"/>
              </a:buClr>
              <a:buSzPts val="1500"/>
              <a:buNone/>
              <a:defRPr sz="1500" b="1"/>
            </a:lvl2pPr>
            <a:lvl3pPr marL="1371600" lvl="2" indent="-228600" algn="l" rtl="0">
              <a:spcBef>
                <a:spcPts val="270"/>
              </a:spcBef>
              <a:spcAft>
                <a:spcPts val="0"/>
              </a:spcAft>
              <a:buClr>
                <a:schemeClr val="dk2"/>
              </a:buClr>
              <a:buSzPts val="1350"/>
              <a:buNone/>
              <a:defRPr sz="1350" b="1"/>
            </a:lvl3pPr>
            <a:lvl4pPr marL="1828800" lvl="3" indent="-228600" algn="l" rtl="0">
              <a:spcBef>
                <a:spcPts val="240"/>
              </a:spcBef>
              <a:spcAft>
                <a:spcPts val="0"/>
              </a:spcAft>
              <a:buClr>
                <a:schemeClr val="dk2"/>
              </a:buClr>
              <a:buSzPts val="1200"/>
              <a:buNone/>
              <a:defRPr sz="1200" b="1"/>
            </a:lvl4pPr>
            <a:lvl5pPr marL="2286000" lvl="4" indent="-228600" algn="l" rtl="0">
              <a:spcBef>
                <a:spcPts val="240"/>
              </a:spcBef>
              <a:spcAft>
                <a:spcPts val="0"/>
              </a:spcAft>
              <a:buClr>
                <a:schemeClr val="dk2"/>
              </a:buClr>
              <a:buSzPts val="1200"/>
              <a:buNone/>
              <a:defRPr sz="1200" b="1"/>
            </a:lvl5pPr>
            <a:lvl6pPr marL="2743200" lvl="5" indent="-228600" algn="l" rtl="0">
              <a:spcBef>
                <a:spcPts val="240"/>
              </a:spcBef>
              <a:spcAft>
                <a:spcPts val="0"/>
              </a:spcAft>
              <a:buClr>
                <a:schemeClr val="dk1"/>
              </a:buClr>
              <a:buSzPts val="1200"/>
              <a:buNone/>
              <a:defRPr sz="1200" b="1"/>
            </a:lvl6pPr>
            <a:lvl7pPr marL="3200400" lvl="6" indent="-228600" algn="l" rtl="0">
              <a:spcBef>
                <a:spcPts val="240"/>
              </a:spcBef>
              <a:spcAft>
                <a:spcPts val="0"/>
              </a:spcAft>
              <a:buClr>
                <a:schemeClr val="dk1"/>
              </a:buClr>
              <a:buSzPts val="1200"/>
              <a:buNone/>
              <a:defRPr sz="1200" b="1"/>
            </a:lvl7pPr>
            <a:lvl8pPr marL="3657600" lvl="7" indent="-228600" algn="l" rtl="0">
              <a:spcBef>
                <a:spcPts val="240"/>
              </a:spcBef>
              <a:spcAft>
                <a:spcPts val="0"/>
              </a:spcAft>
              <a:buClr>
                <a:schemeClr val="dk1"/>
              </a:buClr>
              <a:buSzPts val="1200"/>
              <a:buNone/>
              <a:defRPr sz="1200" b="1"/>
            </a:lvl8pPr>
            <a:lvl9pPr marL="4114800" lvl="8" indent="-228600" algn="l" rtl="0">
              <a:spcBef>
                <a:spcPts val="240"/>
              </a:spcBef>
              <a:spcAft>
                <a:spcPts val="0"/>
              </a:spcAft>
              <a:buClr>
                <a:schemeClr val="dk1"/>
              </a:buClr>
              <a:buSzPts val="1200"/>
              <a:buNone/>
              <a:defRPr sz="1200" b="1"/>
            </a:lvl9pPr>
          </a:lstStyle>
          <a:p>
            <a:endParaRPr/>
          </a:p>
        </p:txBody>
      </p:sp>
      <p:sp>
        <p:nvSpPr>
          <p:cNvPr id="247" name="Google Shape;247;p37"/>
          <p:cNvSpPr txBox="1">
            <a:spLocks noGrp="1"/>
          </p:cNvSpPr>
          <p:nvPr>
            <p:ph type="body" idx="4"/>
          </p:nvPr>
        </p:nvSpPr>
        <p:spPr>
          <a:xfrm>
            <a:off x="4645028" y="1414075"/>
            <a:ext cx="4041900" cy="30984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2"/>
              </a:buClr>
              <a:buSzPts val="1800"/>
              <a:buChar char="•"/>
              <a:defRPr sz="1800">
                <a:solidFill>
                  <a:schemeClr val="dk2"/>
                </a:solidFill>
              </a:defRPr>
            </a:lvl1pPr>
            <a:lvl2pPr marL="914400" lvl="1" indent="-323850" algn="l" rtl="0">
              <a:spcBef>
                <a:spcPts val="300"/>
              </a:spcBef>
              <a:spcAft>
                <a:spcPts val="0"/>
              </a:spcAft>
              <a:buClr>
                <a:schemeClr val="dk2"/>
              </a:buClr>
              <a:buSzPts val="1500"/>
              <a:buChar char="–"/>
              <a:defRPr sz="1500">
                <a:solidFill>
                  <a:schemeClr val="dk2"/>
                </a:solidFill>
              </a:defRPr>
            </a:lvl2pPr>
            <a:lvl3pPr marL="1371600" lvl="2" indent="-314325" algn="l" rtl="0">
              <a:spcBef>
                <a:spcPts val="270"/>
              </a:spcBef>
              <a:spcAft>
                <a:spcPts val="0"/>
              </a:spcAft>
              <a:buClr>
                <a:schemeClr val="dk2"/>
              </a:buClr>
              <a:buSzPts val="1350"/>
              <a:buChar char="•"/>
              <a:defRPr sz="1350">
                <a:solidFill>
                  <a:schemeClr val="dk2"/>
                </a:solidFill>
              </a:defRPr>
            </a:lvl3pPr>
            <a:lvl4pPr marL="1828800" lvl="3" indent="-304800" algn="l" rtl="0">
              <a:spcBef>
                <a:spcPts val="240"/>
              </a:spcBef>
              <a:spcAft>
                <a:spcPts val="0"/>
              </a:spcAft>
              <a:buClr>
                <a:schemeClr val="dk2"/>
              </a:buClr>
              <a:buSzPts val="1200"/>
              <a:buChar char="–"/>
              <a:defRPr sz="1200">
                <a:solidFill>
                  <a:schemeClr val="dk2"/>
                </a:solidFill>
              </a:defRPr>
            </a:lvl4pPr>
            <a:lvl5pPr marL="2286000" lvl="4" indent="-304800" algn="l" rtl="0">
              <a:spcBef>
                <a:spcPts val="240"/>
              </a:spcBef>
              <a:spcAft>
                <a:spcPts val="0"/>
              </a:spcAft>
              <a:buClr>
                <a:schemeClr val="dk2"/>
              </a:buClr>
              <a:buSzPts val="1200"/>
              <a:buChar char="»"/>
              <a:defRPr sz="1200">
                <a:solidFill>
                  <a:schemeClr val="dk2"/>
                </a:solidFill>
              </a:defRPr>
            </a:lvl5pPr>
            <a:lvl6pPr marL="2743200" lvl="5" indent="-304800" algn="l" rtl="0">
              <a:spcBef>
                <a:spcPts val="240"/>
              </a:spcBef>
              <a:spcAft>
                <a:spcPts val="0"/>
              </a:spcAft>
              <a:buClr>
                <a:schemeClr val="dk1"/>
              </a:buClr>
              <a:buSzPts val="1200"/>
              <a:buChar char="•"/>
              <a:defRPr sz="1200"/>
            </a:lvl6pPr>
            <a:lvl7pPr marL="3200400" lvl="6" indent="-304800" algn="l" rtl="0">
              <a:spcBef>
                <a:spcPts val="240"/>
              </a:spcBef>
              <a:spcAft>
                <a:spcPts val="0"/>
              </a:spcAft>
              <a:buClr>
                <a:schemeClr val="dk1"/>
              </a:buClr>
              <a:buSzPts val="1200"/>
              <a:buChar char="•"/>
              <a:defRPr sz="1200"/>
            </a:lvl7pPr>
            <a:lvl8pPr marL="3657600" lvl="7" indent="-304800" algn="l" rtl="0">
              <a:spcBef>
                <a:spcPts val="240"/>
              </a:spcBef>
              <a:spcAft>
                <a:spcPts val="0"/>
              </a:spcAft>
              <a:buClr>
                <a:schemeClr val="dk1"/>
              </a:buClr>
              <a:buSzPts val="1200"/>
              <a:buChar char="•"/>
              <a:defRPr sz="1200"/>
            </a:lvl8pPr>
            <a:lvl9pPr marL="4114800" lvl="8" indent="-304800" algn="l" rtl="0">
              <a:spcBef>
                <a:spcPts val="240"/>
              </a:spcBef>
              <a:spcAft>
                <a:spcPts val="0"/>
              </a:spcAft>
              <a:buClr>
                <a:schemeClr val="dk1"/>
              </a:buClr>
              <a:buSzPts val="1200"/>
              <a:buChar char="•"/>
              <a:defRPr sz="1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8"/>
        <p:cNvGrpSpPr/>
        <p:nvPr/>
      </p:nvGrpSpPr>
      <p:grpSpPr>
        <a:xfrm>
          <a:off x="0" y="0"/>
          <a:ext cx="0" cy="0"/>
          <a:chOff x="0" y="0"/>
          <a:chExt cx="0" cy="0"/>
        </a:xfrm>
      </p:grpSpPr>
      <p:sp>
        <p:nvSpPr>
          <p:cNvPr id="249" name="Google Shape;249;p38"/>
          <p:cNvSpPr/>
          <p:nvPr/>
        </p:nvSpPr>
        <p:spPr>
          <a:xfrm>
            <a:off x="3"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pic>
        <p:nvPicPr>
          <p:cNvPr id="250" name="Google Shape;250;p38" descr="Graphical user interface, text&#10;&#10;Description automatically generated with medium confidence"/>
          <p:cNvPicPr preferRelativeResize="0"/>
          <p:nvPr/>
        </p:nvPicPr>
        <p:blipFill rotWithShape="1">
          <a:blip r:embed="rId2">
            <a:alphaModFix/>
          </a:blip>
          <a:srcRect/>
          <a:stretch/>
        </p:blipFill>
        <p:spPr>
          <a:xfrm>
            <a:off x="412095" y="432634"/>
            <a:ext cx="3394250" cy="1128044"/>
          </a:xfrm>
          <a:prstGeom prst="rect">
            <a:avLst/>
          </a:prstGeom>
          <a:noFill/>
          <a:ln>
            <a:noFill/>
          </a:ln>
        </p:spPr>
      </p:pic>
      <p:sp>
        <p:nvSpPr>
          <p:cNvPr id="251" name="Google Shape;251;p38"/>
          <p:cNvSpPr txBox="1">
            <a:spLocks noGrp="1"/>
          </p:cNvSpPr>
          <p:nvPr>
            <p:ph type="ctrTitle"/>
          </p:nvPr>
        </p:nvSpPr>
        <p:spPr>
          <a:xfrm>
            <a:off x="1296787" y="1597820"/>
            <a:ext cx="72819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3300"/>
              <a:buFont typeface="Verdana"/>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38"/>
          <p:cNvSpPr txBox="1">
            <a:spLocks noGrp="1"/>
          </p:cNvSpPr>
          <p:nvPr>
            <p:ph type="subTitle" idx="1"/>
          </p:nvPr>
        </p:nvSpPr>
        <p:spPr>
          <a:xfrm>
            <a:off x="1282141" y="2951149"/>
            <a:ext cx="70284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2"/>
              </a:buClr>
              <a:buSzPts val="2400"/>
              <a:buNone/>
              <a:defRPr>
                <a:solidFill>
                  <a:schemeClr val="lt2"/>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253" name="Google Shape;253;p38"/>
          <p:cNvPicPr preferRelativeResize="0"/>
          <p:nvPr/>
        </p:nvPicPr>
        <p:blipFill rotWithShape="1">
          <a:blip r:embed="rId3">
            <a:alphaModFix amt="30000"/>
          </a:blip>
          <a:srcRect r="15846" b="18280"/>
          <a:stretch/>
        </p:blipFill>
        <p:spPr>
          <a:xfrm>
            <a:off x="2209276" y="-516163"/>
            <a:ext cx="6934726" cy="559705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54"/>
        <p:cNvGrpSpPr/>
        <p:nvPr/>
      </p:nvGrpSpPr>
      <p:grpSpPr>
        <a:xfrm>
          <a:off x="0" y="0"/>
          <a:ext cx="0" cy="0"/>
          <a:chOff x="0" y="0"/>
          <a:chExt cx="0" cy="0"/>
        </a:xfrm>
      </p:grpSpPr>
      <p:pic>
        <p:nvPicPr>
          <p:cNvPr id="255" name="Google Shape;255;p39" descr="Young man smiling"/>
          <p:cNvPicPr preferRelativeResize="0"/>
          <p:nvPr/>
        </p:nvPicPr>
        <p:blipFill rotWithShape="1">
          <a:blip r:embed="rId2">
            <a:alphaModFix/>
          </a:blip>
          <a:srcRect l="33139" t="1234" r="7576"/>
          <a:stretch/>
        </p:blipFill>
        <p:spPr>
          <a:xfrm>
            <a:off x="3877936" y="0"/>
            <a:ext cx="6095685" cy="5143499"/>
          </a:xfrm>
          <a:prstGeom prst="rect">
            <a:avLst/>
          </a:prstGeom>
          <a:noFill/>
          <a:ln>
            <a:noFill/>
          </a:ln>
        </p:spPr>
      </p:pic>
      <p:sp>
        <p:nvSpPr>
          <p:cNvPr id="256" name="Google Shape;256;p39"/>
          <p:cNvSpPr/>
          <p:nvPr/>
        </p:nvSpPr>
        <p:spPr>
          <a:xfrm>
            <a:off x="3" y="0"/>
            <a:ext cx="4563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257" name="Google Shape;257;p39"/>
          <p:cNvSpPr txBox="1">
            <a:spLocks noGrp="1"/>
          </p:cNvSpPr>
          <p:nvPr>
            <p:ph type="ctrTitle"/>
          </p:nvPr>
        </p:nvSpPr>
        <p:spPr>
          <a:xfrm>
            <a:off x="467885" y="1597820"/>
            <a:ext cx="3832800" cy="1981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5"/>
              </a:buClr>
              <a:buSzPts val="3300"/>
              <a:buFont typeface="Verdana"/>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39"/>
          <p:cNvSpPr txBox="1">
            <a:spLocks noGrp="1"/>
          </p:cNvSpPr>
          <p:nvPr>
            <p:ph type="subTitle" idx="1"/>
          </p:nvPr>
        </p:nvSpPr>
        <p:spPr>
          <a:xfrm>
            <a:off x="467883" y="3323007"/>
            <a:ext cx="3847500" cy="947400"/>
          </a:xfrm>
          <a:prstGeom prst="rect">
            <a:avLst/>
          </a:prstGeom>
          <a:noFill/>
          <a:ln>
            <a:noFill/>
          </a:ln>
        </p:spPr>
        <p:txBody>
          <a:bodyPr spcFirstLastPara="1" wrap="square" lIns="91425" tIns="45700" rIns="91425" bIns="45700" anchor="t" anchorCtr="0">
            <a:normAutofit/>
          </a:bodyPr>
          <a:lstStyle>
            <a:lvl1pPr lvl="0" algn="l" rtl="0">
              <a:spcBef>
                <a:spcPts val="480"/>
              </a:spcBef>
              <a:spcAft>
                <a:spcPts val="0"/>
              </a:spcAft>
              <a:buClr>
                <a:schemeClr val="lt1"/>
              </a:buClr>
              <a:buSzPts val="2400"/>
              <a:buNone/>
              <a:defRPr b="0">
                <a:solidFill>
                  <a:schemeClr val="lt1"/>
                </a:solidFill>
              </a:defRPr>
            </a:lvl1pPr>
            <a:lvl2pPr lvl="1" algn="ctr" rtl="0">
              <a:spcBef>
                <a:spcPts val="420"/>
              </a:spcBef>
              <a:spcAft>
                <a:spcPts val="0"/>
              </a:spcAft>
              <a:buClr>
                <a:srgbClr val="888888"/>
              </a:buClr>
              <a:buSzPts val="2100"/>
              <a:buNone/>
              <a:defRPr>
                <a:solidFill>
                  <a:srgbClr val="888888"/>
                </a:solidFill>
              </a:defRPr>
            </a:lvl2pPr>
            <a:lvl3pPr lvl="2" algn="ctr" rtl="0">
              <a:spcBef>
                <a:spcPts val="36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pic>
        <p:nvPicPr>
          <p:cNvPr id="259" name="Google Shape;259;p39" descr="Shape&#10;&#10;Description automatically generated"/>
          <p:cNvPicPr preferRelativeResize="0"/>
          <p:nvPr/>
        </p:nvPicPr>
        <p:blipFill rotWithShape="1">
          <a:blip r:embed="rId3">
            <a:alphaModFix amt="30000"/>
          </a:blip>
          <a:srcRect b="18666"/>
          <a:stretch/>
        </p:blipFill>
        <p:spPr>
          <a:xfrm>
            <a:off x="-847003" y="999861"/>
            <a:ext cx="6404963" cy="4329763"/>
          </a:xfrm>
          <a:prstGeom prst="rect">
            <a:avLst/>
          </a:prstGeom>
          <a:noFill/>
          <a:ln>
            <a:noFill/>
          </a:ln>
        </p:spPr>
      </p:pic>
      <p:pic>
        <p:nvPicPr>
          <p:cNvPr id="260" name="Google Shape;260;p39" descr="Graphical user interface, text&#10;&#10;Description automatically generated with medium confidence"/>
          <p:cNvPicPr preferRelativeResize="0"/>
          <p:nvPr/>
        </p:nvPicPr>
        <p:blipFill rotWithShape="1">
          <a:blip r:embed="rId4">
            <a:alphaModFix/>
          </a:blip>
          <a:srcRect/>
          <a:stretch/>
        </p:blipFill>
        <p:spPr>
          <a:xfrm>
            <a:off x="384797" y="321161"/>
            <a:ext cx="2851042" cy="94751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61"/>
        <p:cNvGrpSpPr/>
        <p:nvPr/>
      </p:nvGrpSpPr>
      <p:grpSpPr>
        <a:xfrm>
          <a:off x="0" y="0"/>
          <a:ext cx="0" cy="0"/>
          <a:chOff x="0" y="0"/>
          <a:chExt cx="0" cy="0"/>
        </a:xfrm>
      </p:grpSpPr>
      <p:sp>
        <p:nvSpPr>
          <p:cNvPr id="262" name="Google Shape;262;p40"/>
          <p:cNvSpPr txBox="1"/>
          <p:nvPr/>
        </p:nvSpPr>
        <p:spPr>
          <a:xfrm>
            <a:off x="4865479" y="2100819"/>
            <a:ext cx="3847500" cy="9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Click to edit Master title style</a:t>
            </a:r>
            <a:endParaRPr/>
          </a:p>
        </p:txBody>
      </p:sp>
      <p:sp>
        <p:nvSpPr>
          <p:cNvPr id="263" name="Google Shape;263;p40"/>
          <p:cNvSpPr/>
          <p:nvPr/>
        </p:nvSpPr>
        <p:spPr>
          <a:xfrm>
            <a:off x="3" y="0"/>
            <a:ext cx="9150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sp>
        <p:nvSpPr>
          <p:cNvPr id="264" name="Google Shape;264;p40"/>
          <p:cNvSpPr/>
          <p:nvPr/>
        </p:nvSpPr>
        <p:spPr>
          <a:xfrm>
            <a:off x="3879065" y="4790987"/>
            <a:ext cx="474300" cy="352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65" name="Google Shape;265;p40"/>
          <p:cNvSpPr txBox="1">
            <a:spLocks noGrp="1"/>
          </p:cNvSpPr>
          <p:nvPr>
            <p:ph type="title"/>
          </p:nvPr>
        </p:nvSpPr>
        <p:spPr>
          <a:xfrm>
            <a:off x="5934974" y="2087350"/>
            <a:ext cx="2919900" cy="96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Verdan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66" name="Google Shape;266;p40"/>
          <p:cNvGrpSpPr/>
          <p:nvPr/>
        </p:nvGrpSpPr>
        <p:grpSpPr>
          <a:xfrm>
            <a:off x="196108" y="41656"/>
            <a:ext cx="5849569" cy="5060188"/>
            <a:chOff x="635926" y="80265"/>
            <a:chExt cx="5849569" cy="6746918"/>
          </a:xfrm>
        </p:grpSpPr>
        <p:grpSp>
          <p:nvGrpSpPr>
            <p:cNvPr id="267" name="Google Shape;267;p40"/>
            <p:cNvGrpSpPr/>
            <p:nvPr/>
          </p:nvGrpSpPr>
          <p:grpSpPr>
            <a:xfrm>
              <a:off x="1787548" y="80265"/>
              <a:ext cx="4283803" cy="6746918"/>
              <a:chOff x="1787548" y="80265"/>
              <a:chExt cx="4283803" cy="6746918"/>
            </a:xfrm>
          </p:grpSpPr>
          <p:sp>
            <p:nvSpPr>
              <p:cNvPr id="268" name="Google Shape;268;p40"/>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40"/>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40"/>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40"/>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40"/>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40"/>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4" name="Google Shape;274;p40"/>
            <p:cNvGrpSpPr/>
            <p:nvPr/>
          </p:nvGrpSpPr>
          <p:grpSpPr>
            <a:xfrm>
              <a:off x="635926" y="81097"/>
              <a:ext cx="5849569" cy="6388539"/>
              <a:chOff x="635926" y="81097"/>
              <a:chExt cx="5849569" cy="6388539"/>
            </a:xfrm>
          </p:grpSpPr>
          <p:sp>
            <p:nvSpPr>
              <p:cNvPr id="275" name="Google Shape;275;p40"/>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40"/>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40"/>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40"/>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40"/>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40"/>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pic>
        <p:nvPicPr>
          <p:cNvPr id="281" name="Google Shape;281;p40" descr="Graphical user interface, text&#10;&#10;Description automatically generated with medium confidence"/>
          <p:cNvPicPr preferRelativeResize="0"/>
          <p:nvPr/>
        </p:nvPicPr>
        <p:blipFill rotWithShape="1">
          <a:blip r:embed="rId2">
            <a:alphaModFix/>
          </a:blip>
          <a:srcRect/>
          <a:stretch/>
        </p:blipFill>
        <p:spPr>
          <a:xfrm>
            <a:off x="295530" y="4450739"/>
            <a:ext cx="1674262" cy="55642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82"/>
        <p:cNvGrpSpPr/>
        <p:nvPr/>
      </p:nvGrpSpPr>
      <p:grpSpPr>
        <a:xfrm>
          <a:off x="0" y="0"/>
          <a:ext cx="0" cy="0"/>
          <a:chOff x="0" y="0"/>
          <a:chExt cx="0" cy="0"/>
        </a:xfrm>
      </p:grpSpPr>
      <p:sp>
        <p:nvSpPr>
          <p:cNvPr id="283" name="Google Shape;283;p41"/>
          <p:cNvSpPr>
            <a:spLocks noGrp="1"/>
          </p:cNvSpPr>
          <p:nvPr>
            <p:ph type="pic" idx="2"/>
          </p:nvPr>
        </p:nvSpPr>
        <p:spPr>
          <a:xfrm>
            <a:off x="2" y="-20486"/>
            <a:ext cx="3693600" cy="4709400"/>
          </a:xfrm>
          <a:prstGeom prst="rect">
            <a:avLst/>
          </a:prstGeom>
          <a:solidFill>
            <a:schemeClr val="accent1"/>
          </a:solidFill>
          <a:ln>
            <a:noFill/>
          </a:ln>
        </p:spPr>
      </p:sp>
      <p:sp>
        <p:nvSpPr>
          <p:cNvPr id="284" name="Google Shape;284;p41"/>
          <p:cNvSpPr txBox="1">
            <a:spLocks noGrp="1"/>
          </p:cNvSpPr>
          <p:nvPr>
            <p:ph type="body" idx="1"/>
          </p:nvPr>
        </p:nvSpPr>
        <p:spPr>
          <a:xfrm>
            <a:off x="3916281" y="1504888"/>
            <a:ext cx="47706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10"/>
              </a:spcBef>
              <a:spcAft>
                <a:spcPts val="0"/>
              </a:spcAft>
              <a:buClr>
                <a:schemeClr val="dk2"/>
              </a:buClr>
              <a:buSzPts val="1050"/>
              <a:buNone/>
              <a:defRPr sz="1050">
                <a:solidFill>
                  <a:schemeClr val="dk2"/>
                </a:solidFill>
              </a:defRPr>
            </a:lvl1pPr>
            <a:lvl2pPr marL="914400" lvl="1" indent="-228600" algn="l" rtl="0">
              <a:spcBef>
                <a:spcPts val="180"/>
              </a:spcBef>
              <a:spcAft>
                <a:spcPts val="0"/>
              </a:spcAft>
              <a:buClr>
                <a:schemeClr val="dk2"/>
              </a:buClr>
              <a:buSzPts val="900"/>
              <a:buNone/>
              <a:defRPr sz="900"/>
            </a:lvl2pPr>
            <a:lvl3pPr marL="1371600" lvl="2" indent="-228600" algn="l" rtl="0">
              <a:spcBef>
                <a:spcPts val="150"/>
              </a:spcBef>
              <a:spcAft>
                <a:spcPts val="0"/>
              </a:spcAft>
              <a:buClr>
                <a:schemeClr val="dk2"/>
              </a:buClr>
              <a:buSzPts val="750"/>
              <a:buNone/>
              <a:defRPr sz="750"/>
            </a:lvl3pPr>
            <a:lvl4pPr marL="1828800" lvl="3" indent="-228600" algn="l" rtl="0">
              <a:spcBef>
                <a:spcPts val="135"/>
              </a:spcBef>
              <a:spcAft>
                <a:spcPts val="0"/>
              </a:spcAft>
              <a:buClr>
                <a:schemeClr val="dk2"/>
              </a:buClr>
              <a:buSzPts val="675"/>
              <a:buNone/>
              <a:defRPr sz="675"/>
            </a:lvl4pPr>
            <a:lvl5pPr marL="2286000" lvl="4" indent="-228600" algn="l" rtl="0">
              <a:spcBef>
                <a:spcPts val="135"/>
              </a:spcBef>
              <a:spcAft>
                <a:spcPts val="0"/>
              </a:spcAft>
              <a:buClr>
                <a:schemeClr val="dk2"/>
              </a:buClr>
              <a:buSzPts val="675"/>
              <a:buNone/>
              <a:defRPr sz="675"/>
            </a:lvl5pPr>
            <a:lvl6pPr marL="2743200" lvl="5" indent="-228600" algn="l" rtl="0">
              <a:spcBef>
                <a:spcPts val="135"/>
              </a:spcBef>
              <a:spcAft>
                <a:spcPts val="0"/>
              </a:spcAft>
              <a:buClr>
                <a:schemeClr val="dk1"/>
              </a:buClr>
              <a:buSzPts val="675"/>
              <a:buNone/>
              <a:defRPr sz="675"/>
            </a:lvl6pPr>
            <a:lvl7pPr marL="3200400" lvl="6" indent="-228600" algn="l" rtl="0">
              <a:spcBef>
                <a:spcPts val="135"/>
              </a:spcBef>
              <a:spcAft>
                <a:spcPts val="0"/>
              </a:spcAft>
              <a:buClr>
                <a:schemeClr val="dk1"/>
              </a:buClr>
              <a:buSzPts val="675"/>
              <a:buNone/>
              <a:defRPr sz="675"/>
            </a:lvl7pPr>
            <a:lvl8pPr marL="3657600" lvl="7" indent="-228600" algn="l" rtl="0">
              <a:spcBef>
                <a:spcPts val="135"/>
              </a:spcBef>
              <a:spcAft>
                <a:spcPts val="0"/>
              </a:spcAft>
              <a:buClr>
                <a:schemeClr val="dk1"/>
              </a:buClr>
              <a:buSzPts val="675"/>
              <a:buNone/>
              <a:defRPr sz="675"/>
            </a:lvl8pPr>
            <a:lvl9pPr marL="4114800" lvl="8" indent="-228600" algn="l" rtl="0">
              <a:spcBef>
                <a:spcPts val="135"/>
              </a:spcBef>
              <a:spcAft>
                <a:spcPts val="0"/>
              </a:spcAft>
              <a:buClr>
                <a:schemeClr val="dk1"/>
              </a:buClr>
              <a:buSzPts val="675"/>
              <a:buNone/>
              <a:defRPr sz="675"/>
            </a:lvl9pPr>
          </a:lstStyle>
          <a:p>
            <a:endParaRPr/>
          </a:p>
        </p:txBody>
      </p:sp>
      <p:sp>
        <p:nvSpPr>
          <p:cNvPr id="285" name="Google Shape;285;p41"/>
          <p:cNvSpPr txBox="1">
            <a:spLocks noGrp="1"/>
          </p:cNvSpPr>
          <p:nvPr>
            <p:ph type="title"/>
          </p:nvPr>
        </p:nvSpPr>
        <p:spPr>
          <a:xfrm>
            <a:off x="3916281" y="203102"/>
            <a:ext cx="4770600" cy="603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2"/>
              </a:buClr>
              <a:buSzPts val="2100"/>
              <a:buFont typeface="Verdana"/>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86"/>
        <p:cNvGrpSpPr/>
        <p:nvPr/>
      </p:nvGrpSpPr>
      <p:grpSpPr>
        <a:xfrm>
          <a:off x="0" y="0"/>
          <a:ext cx="0" cy="0"/>
          <a:chOff x="0" y="0"/>
          <a:chExt cx="0" cy="0"/>
        </a:xfrm>
      </p:grpSpPr>
      <p:sp>
        <p:nvSpPr>
          <p:cNvPr id="287" name="Google Shape;287;p42"/>
          <p:cNvSpPr/>
          <p:nvPr/>
        </p:nvSpPr>
        <p:spPr>
          <a:xfrm>
            <a:off x="1358" y="0"/>
            <a:ext cx="9144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grpSp>
        <p:nvGrpSpPr>
          <p:cNvPr id="288" name="Google Shape;288;p42"/>
          <p:cNvGrpSpPr/>
          <p:nvPr/>
        </p:nvGrpSpPr>
        <p:grpSpPr>
          <a:xfrm>
            <a:off x="4861554" y="0"/>
            <a:ext cx="4283803" cy="5060188"/>
            <a:chOff x="1787548" y="80265"/>
            <a:chExt cx="4283803" cy="6746918"/>
          </a:xfrm>
        </p:grpSpPr>
        <p:sp>
          <p:nvSpPr>
            <p:cNvPr id="289" name="Google Shape;289;p42"/>
            <p:cNvSpPr/>
            <p:nvPr/>
          </p:nvSpPr>
          <p:spPr>
            <a:xfrm flipH="1">
              <a:off x="5388495" y="8026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42"/>
            <p:cNvSpPr/>
            <p:nvPr/>
          </p:nvSpPr>
          <p:spPr>
            <a:xfrm flipH="1">
              <a:off x="5386114" y="2326988"/>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42"/>
            <p:cNvSpPr/>
            <p:nvPr/>
          </p:nvSpPr>
          <p:spPr>
            <a:xfrm flipH="1">
              <a:off x="3590922" y="1443395"/>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42"/>
            <p:cNvSpPr/>
            <p:nvPr/>
          </p:nvSpPr>
          <p:spPr>
            <a:xfrm flipH="1">
              <a:off x="5385443" y="4574542"/>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42"/>
            <p:cNvSpPr/>
            <p:nvPr/>
          </p:nvSpPr>
          <p:spPr>
            <a:xfrm flipH="1">
              <a:off x="3587062" y="3689771"/>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4" name="Google Shape;294;p42"/>
            <p:cNvSpPr/>
            <p:nvPr/>
          </p:nvSpPr>
          <p:spPr>
            <a:xfrm flipH="1">
              <a:off x="1787548" y="2804350"/>
              <a:ext cx="682856" cy="2252641"/>
            </a:xfrm>
            <a:custGeom>
              <a:avLst/>
              <a:gdLst/>
              <a:ahLst/>
              <a:cxnLst/>
              <a:rect l="l" t="t" r="r" b="b"/>
              <a:pathLst>
                <a:path w="682856" h="2252641" extrusionOk="0">
                  <a:moveTo>
                    <a:pt x="3924" y="2252641"/>
                  </a:moveTo>
                  <a:lnTo>
                    <a:pt x="0" y="0"/>
                  </a:lnTo>
                  <a:lnTo>
                    <a:pt x="682856" y="1357864"/>
                  </a:lnTo>
                  <a:lnTo>
                    <a:pt x="3924" y="225264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95" name="Google Shape;295;p42"/>
          <p:cNvGrpSpPr/>
          <p:nvPr/>
        </p:nvGrpSpPr>
        <p:grpSpPr>
          <a:xfrm>
            <a:off x="3709932" y="624"/>
            <a:ext cx="5849569" cy="4791404"/>
            <a:chOff x="635926" y="81097"/>
            <a:chExt cx="5849569" cy="6388539"/>
          </a:xfrm>
        </p:grpSpPr>
        <p:sp>
          <p:nvSpPr>
            <p:cNvPr id="296" name="Google Shape;296;p42"/>
            <p:cNvSpPr/>
            <p:nvPr/>
          </p:nvSpPr>
          <p:spPr>
            <a:xfrm rot="3242778">
              <a:off x="5015367" y="-104057"/>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42"/>
            <p:cNvSpPr/>
            <p:nvPr/>
          </p:nvSpPr>
          <p:spPr>
            <a:xfrm rot="3242778">
              <a:off x="5012986" y="2142666"/>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42"/>
            <p:cNvSpPr/>
            <p:nvPr/>
          </p:nvSpPr>
          <p:spPr>
            <a:xfrm rot="3242778">
              <a:off x="3217794" y="1259073"/>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42"/>
            <p:cNvSpPr/>
            <p:nvPr/>
          </p:nvSpPr>
          <p:spPr>
            <a:xfrm rot="3242778">
              <a:off x="5012315" y="4390220"/>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42"/>
            <p:cNvSpPr/>
            <p:nvPr/>
          </p:nvSpPr>
          <p:spPr>
            <a:xfrm rot="3242778">
              <a:off x="3213934" y="3505449"/>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42"/>
            <p:cNvSpPr/>
            <p:nvPr/>
          </p:nvSpPr>
          <p:spPr>
            <a:xfrm rot="3242778">
              <a:off x="1408502" y="2620028"/>
              <a:ext cx="697552" cy="2264569"/>
            </a:xfrm>
            <a:custGeom>
              <a:avLst/>
              <a:gdLst/>
              <a:ahLst/>
              <a:cxnLst/>
              <a:rect l="l" t="t" r="r" b="b"/>
              <a:pathLst>
                <a:path w="697114" h="2263148" extrusionOk="0">
                  <a:moveTo>
                    <a:pt x="41956" y="2263148"/>
                  </a:moveTo>
                  <a:lnTo>
                    <a:pt x="0" y="0"/>
                  </a:lnTo>
                  <a:lnTo>
                    <a:pt x="697114" y="1353951"/>
                  </a:lnTo>
                  <a:lnTo>
                    <a:pt x="41956" y="2263148"/>
                  </a:lnTo>
                  <a:close/>
                </a:path>
              </a:pathLst>
            </a:custGeom>
            <a:solidFill>
              <a:srgbClr val="285F7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02"/>
        <p:cNvGrpSpPr/>
        <p:nvPr/>
      </p:nvGrpSpPr>
      <p:grpSpPr>
        <a:xfrm>
          <a:off x="0" y="0"/>
          <a:ext cx="0" cy="0"/>
          <a:chOff x="0" y="0"/>
          <a:chExt cx="0" cy="0"/>
        </a:xfrm>
      </p:grpSpPr>
      <p:sp>
        <p:nvSpPr>
          <p:cNvPr id="303" name="Google Shape;303;p43"/>
          <p:cNvSpPr/>
          <p:nvPr/>
        </p:nvSpPr>
        <p:spPr>
          <a:xfrm>
            <a:off x="3" y="0"/>
            <a:ext cx="9144000" cy="51435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1"/>
              </a:solidFill>
              <a:latin typeface="Calibri"/>
              <a:ea typeface="Calibri"/>
              <a:cs typeface="Calibri"/>
              <a:sym typeface="Calibri"/>
            </a:endParaRPr>
          </a:p>
        </p:txBody>
      </p:sp>
      <p:pic>
        <p:nvPicPr>
          <p:cNvPr id="304" name="Google Shape;304;p43"/>
          <p:cNvPicPr preferRelativeResize="0"/>
          <p:nvPr/>
        </p:nvPicPr>
        <p:blipFill rotWithShape="1">
          <a:blip r:embed="rId2">
            <a:alphaModFix amt="30000"/>
          </a:blip>
          <a:srcRect r="15846" b="18280"/>
          <a:stretch/>
        </p:blipFill>
        <p:spPr>
          <a:xfrm>
            <a:off x="2209271" y="-456764"/>
            <a:ext cx="6934726" cy="559705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4" y="0"/>
            <a:ext cx="9143999"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pic>
        <p:nvPicPr>
          <p:cNvPr id="7" name="Picture 6" descr="Graphical user interface, text&#10;&#10;Description automatically generated with medium confidence">
            <a:extLst>
              <a:ext uri="{FF2B5EF4-FFF2-40B4-BE49-F238E27FC236}">
                <a16:creationId xmlns:a16="http://schemas.microsoft.com/office/drawing/2014/main" id="{A37F439E-E8EE-3C37-52BA-56992FDD5ECC}"/>
              </a:ext>
            </a:extLst>
          </p:cNvPr>
          <p:cNvPicPr>
            <a:picLocks noChangeAspect="1"/>
          </p:cNvPicPr>
          <p:nvPr userDrawn="1"/>
        </p:nvPicPr>
        <p:blipFill>
          <a:blip r:embed="rId2"/>
          <a:stretch>
            <a:fillRect/>
          </a:stretch>
        </p:blipFill>
        <p:spPr>
          <a:xfrm>
            <a:off x="412096" y="432634"/>
            <a:ext cx="4525667" cy="1128044"/>
          </a:xfrm>
          <a:prstGeom prst="rect">
            <a:avLst/>
          </a:prstGeom>
        </p:spPr>
      </p:pic>
      <p:sp>
        <p:nvSpPr>
          <p:cNvPr id="2" name="Title 1"/>
          <p:cNvSpPr>
            <a:spLocks noGrp="1"/>
          </p:cNvSpPr>
          <p:nvPr>
            <p:ph type="ctrTitle"/>
          </p:nvPr>
        </p:nvSpPr>
        <p:spPr>
          <a:xfrm>
            <a:off x="1296787" y="1597819"/>
            <a:ext cx="7281950" cy="1981802"/>
          </a:xfrm>
        </p:spPr>
        <p:txBody>
          <a:bodyPr/>
          <a:lstStyle>
            <a:lvl1pPr algn="l">
              <a:defRPr>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282141" y="2951149"/>
            <a:ext cx="7028508" cy="947515"/>
          </a:xfrm>
        </p:spPr>
        <p:txBody>
          <a:bodyPr/>
          <a:lstStyle>
            <a:lvl1pPr marL="0" indent="0" algn="l">
              <a:buNone/>
              <a:defRPr>
                <a:solidFill>
                  <a:schemeClr val="bg2"/>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pic>
        <p:nvPicPr>
          <p:cNvPr id="8" name="Picture 7">
            <a:extLst>
              <a:ext uri="{FF2B5EF4-FFF2-40B4-BE49-F238E27FC236}">
                <a16:creationId xmlns:a16="http://schemas.microsoft.com/office/drawing/2014/main" id="{4F21D4EC-30FE-DEAB-63A3-5F27B5A80FAC}"/>
              </a:ext>
            </a:extLst>
          </p:cNvPr>
          <p:cNvPicPr>
            <a:picLocks noChangeAspect="1"/>
          </p:cNvPicPr>
          <p:nvPr userDrawn="1"/>
        </p:nvPicPr>
        <p:blipFill rotWithShape="1">
          <a:blip r:embed="rId3">
            <a:alphaModFix amt="30000"/>
          </a:blip>
          <a:srcRect r="15846" b="18281"/>
          <a:stretch/>
        </p:blipFill>
        <p:spPr>
          <a:xfrm>
            <a:off x="2209276" y="-516162"/>
            <a:ext cx="6934726" cy="5597057"/>
          </a:xfrm>
          <a:prstGeom prst="rect">
            <a:avLst/>
          </a:prstGeom>
        </p:spPr>
      </p:pic>
    </p:spTree>
    <p:extLst>
      <p:ext uri="{BB962C8B-B14F-4D97-AF65-F5344CB8AC3E}">
        <p14:creationId xmlns:p14="http://schemas.microsoft.com/office/powerpoint/2010/main" val="29865988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4644" y="-3206"/>
            <a:ext cx="9158644" cy="51467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2" name="Title 1"/>
          <p:cNvSpPr>
            <a:spLocks noGrp="1"/>
          </p:cNvSpPr>
          <p:nvPr>
            <p:ph type="ctrTitle"/>
          </p:nvPr>
        </p:nvSpPr>
        <p:spPr>
          <a:xfrm>
            <a:off x="1352899" y="1597819"/>
            <a:ext cx="7113325" cy="1981802"/>
          </a:xfrm>
        </p:spPr>
        <p:txBody>
          <a:bodyPr/>
          <a:lstStyle>
            <a:lvl1pPr algn="l">
              <a:defRPr>
                <a:solidFill>
                  <a:schemeClr val="accent5"/>
                </a:solidFill>
              </a:defRPr>
            </a:lvl1pPr>
          </a:lstStyle>
          <a:p>
            <a:r>
              <a:rPr lang="en-US" dirty="0"/>
              <a:t>Click to edit Master title style</a:t>
            </a:r>
          </a:p>
        </p:txBody>
      </p:sp>
      <p:sp>
        <p:nvSpPr>
          <p:cNvPr id="8" name="Subtitle 2">
            <a:extLst>
              <a:ext uri="{FF2B5EF4-FFF2-40B4-BE49-F238E27FC236}">
                <a16:creationId xmlns:a16="http://schemas.microsoft.com/office/drawing/2014/main" id="{6A1F2DBB-F1DC-4605-BE60-4C2FE6FE7DBB}"/>
              </a:ext>
            </a:extLst>
          </p:cNvPr>
          <p:cNvSpPr>
            <a:spLocks noGrp="1"/>
          </p:cNvSpPr>
          <p:nvPr>
            <p:ph type="subTitle" idx="1"/>
          </p:nvPr>
        </p:nvSpPr>
        <p:spPr>
          <a:xfrm>
            <a:off x="1338252" y="2951149"/>
            <a:ext cx="7127969" cy="947515"/>
          </a:xfrm>
        </p:spPr>
        <p:txBody>
          <a:bodyPr/>
          <a:lstStyle>
            <a:lvl1pPr marL="0" indent="0" algn="l">
              <a:buNone/>
              <a:defRPr>
                <a:solidFill>
                  <a:schemeClr val="bg1"/>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pic>
        <p:nvPicPr>
          <p:cNvPr id="7" name="Picture 6" descr="Graphical user interface, text&#10;&#10;Description automatically generated with medium confidence">
            <a:extLst>
              <a:ext uri="{FF2B5EF4-FFF2-40B4-BE49-F238E27FC236}">
                <a16:creationId xmlns:a16="http://schemas.microsoft.com/office/drawing/2014/main" id="{AD2DE217-CA7E-F275-7950-0CB2ADFB1426}"/>
              </a:ext>
            </a:extLst>
          </p:cNvPr>
          <p:cNvPicPr>
            <a:picLocks noChangeAspect="1"/>
          </p:cNvPicPr>
          <p:nvPr userDrawn="1"/>
        </p:nvPicPr>
        <p:blipFill>
          <a:blip r:embed="rId2"/>
          <a:stretch>
            <a:fillRect/>
          </a:stretch>
        </p:blipFill>
        <p:spPr>
          <a:xfrm>
            <a:off x="412096" y="432634"/>
            <a:ext cx="4525667" cy="1128044"/>
          </a:xfrm>
          <a:prstGeom prst="rect">
            <a:avLst/>
          </a:prstGeom>
        </p:spPr>
      </p:pic>
      <p:pic>
        <p:nvPicPr>
          <p:cNvPr id="9" name="Picture 8">
            <a:extLst>
              <a:ext uri="{FF2B5EF4-FFF2-40B4-BE49-F238E27FC236}">
                <a16:creationId xmlns:a16="http://schemas.microsoft.com/office/drawing/2014/main" id="{F82EE1DB-4E23-702C-84E2-E18FC58A2614}"/>
              </a:ext>
            </a:extLst>
          </p:cNvPr>
          <p:cNvPicPr>
            <a:picLocks noChangeAspect="1"/>
          </p:cNvPicPr>
          <p:nvPr userDrawn="1"/>
        </p:nvPicPr>
        <p:blipFill rotWithShape="1">
          <a:blip r:embed="rId3">
            <a:alphaModFix amt="30000"/>
          </a:blip>
          <a:srcRect r="15846" b="18281"/>
          <a:stretch/>
        </p:blipFill>
        <p:spPr>
          <a:xfrm>
            <a:off x="2209276" y="-516162"/>
            <a:ext cx="6934726" cy="5597057"/>
          </a:xfrm>
          <a:prstGeom prst="rect">
            <a:avLst/>
          </a:prstGeom>
        </p:spPr>
      </p:pic>
    </p:spTree>
    <p:extLst>
      <p:ext uri="{BB962C8B-B14F-4D97-AF65-F5344CB8AC3E}">
        <p14:creationId xmlns:p14="http://schemas.microsoft.com/office/powerpoint/2010/main" val="1052547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1" name="Picture 10" descr="Curly haired student in classroom">
            <a:extLst>
              <a:ext uri="{FF2B5EF4-FFF2-40B4-BE49-F238E27FC236}">
                <a16:creationId xmlns:a16="http://schemas.microsoft.com/office/drawing/2014/main" id="{615F6861-7460-3B0E-5059-196E53198983}"/>
              </a:ext>
            </a:extLst>
          </p:cNvPr>
          <p:cNvPicPr>
            <a:picLocks noChangeAspect="1"/>
          </p:cNvPicPr>
          <p:nvPr userDrawn="1"/>
        </p:nvPicPr>
        <p:blipFill rotWithShape="1">
          <a:blip r:embed="rId2"/>
          <a:srcRect l="25559" t="-3320" r="12936" b="1432"/>
          <a:stretch/>
        </p:blipFill>
        <p:spPr>
          <a:xfrm>
            <a:off x="2820112" y="-173053"/>
            <a:ext cx="6415484" cy="5316553"/>
          </a:xfrm>
          <a:prstGeom prst="rect">
            <a:avLst/>
          </a:prstGeom>
        </p:spPr>
      </p:pic>
      <p:sp>
        <p:nvSpPr>
          <p:cNvPr id="4" name="Rectangle 3">
            <a:extLst>
              <a:ext uri="{FF2B5EF4-FFF2-40B4-BE49-F238E27FC236}">
                <a16:creationId xmlns:a16="http://schemas.microsoft.com/office/drawing/2014/main" id="{0F905396-A51D-4BC7-A374-B960CF7D1277}"/>
              </a:ext>
            </a:extLst>
          </p:cNvPr>
          <p:cNvSpPr/>
          <p:nvPr userDrawn="1"/>
        </p:nvSpPr>
        <p:spPr>
          <a:xfrm>
            <a:off x="1" y="0"/>
            <a:ext cx="4570982"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pic>
        <p:nvPicPr>
          <p:cNvPr id="12" name="Picture 11" descr="Shape&#10;&#10;Description automatically generated">
            <a:extLst>
              <a:ext uri="{FF2B5EF4-FFF2-40B4-BE49-F238E27FC236}">
                <a16:creationId xmlns:a16="http://schemas.microsoft.com/office/drawing/2014/main" id="{D1D51DD4-0A4D-EC31-9A8F-4306ADD23519}"/>
              </a:ext>
            </a:extLst>
          </p:cNvPr>
          <p:cNvPicPr>
            <a:picLocks noChangeAspect="1"/>
          </p:cNvPicPr>
          <p:nvPr userDrawn="1"/>
        </p:nvPicPr>
        <p:blipFill rotWithShape="1">
          <a:blip r:embed="rId3">
            <a:alphaModFix amt="30000"/>
          </a:blip>
          <a:srcRect b="18666"/>
          <a:stretch/>
        </p:blipFill>
        <p:spPr>
          <a:xfrm>
            <a:off x="-810856" y="872978"/>
            <a:ext cx="6404964" cy="4329764"/>
          </a:xfrm>
          <a:prstGeom prst="rect">
            <a:avLst/>
          </a:prstGeom>
        </p:spPr>
      </p:pic>
      <p:sp>
        <p:nvSpPr>
          <p:cNvPr id="2" name="Title 1"/>
          <p:cNvSpPr>
            <a:spLocks noGrp="1"/>
          </p:cNvSpPr>
          <p:nvPr>
            <p:ph type="ctrTitle"/>
          </p:nvPr>
        </p:nvSpPr>
        <p:spPr>
          <a:xfrm>
            <a:off x="467886" y="1597819"/>
            <a:ext cx="3832789" cy="1981802"/>
          </a:xfrm>
        </p:spPr>
        <p:txBody>
          <a:bodyPr/>
          <a:lstStyle>
            <a:lvl1pPr algn="l">
              <a:defRPr>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67883" y="3323007"/>
            <a:ext cx="3847486" cy="947515"/>
          </a:xfrm>
        </p:spPr>
        <p:txBody>
          <a:bodyPr/>
          <a:lstStyle>
            <a:lvl1pPr marL="0" indent="0" algn="l">
              <a:buNone/>
              <a:defRPr b="0">
                <a:solidFill>
                  <a:schemeClr val="bg1"/>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pic>
        <p:nvPicPr>
          <p:cNvPr id="10" name="Picture 9" descr="Graphical user interface, text&#10;&#10;Description automatically generated with medium confidence">
            <a:extLst>
              <a:ext uri="{FF2B5EF4-FFF2-40B4-BE49-F238E27FC236}">
                <a16:creationId xmlns:a16="http://schemas.microsoft.com/office/drawing/2014/main" id="{13CEFE41-5D14-0328-F66F-F2567DFA9C46}"/>
              </a:ext>
            </a:extLst>
          </p:cNvPr>
          <p:cNvPicPr>
            <a:picLocks noChangeAspect="1"/>
          </p:cNvPicPr>
          <p:nvPr userDrawn="1"/>
        </p:nvPicPr>
        <p:blipFill>
          <a:blip r:embed="rId4"/>
          <a:stretch>
            <a:fillRect/>
          </a:stretch>
        </p:blipFill>
        <p:spPr>
          <a:xfrm>
            <a:off x="384797" y="321162"/>
            <a:ext cx="3801390" cy="947515"/>
          </a:xfrm>
          <a:prstGeom prst="rect">
            <a:avLst/>
          </a:prstGeom>
        </p:spPr>
      </p:pic>
    </p:spTree>
    <p:extLst>
      <p:ext uri="{BB962C8B-B14F-4D97-AF65-F5344CB8AC3E}">
        <p14:creationId xmlns:p14="http://schemas.microsoft.com/office/powerpoint/2010/main" val="3950640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Smiling school boys sharing a tablet">
            <a:extLst>
              <a:ext uri="{FF2B5EF4-FFF2-40B4-BE49-F238E27FC236}">
                <a16:creationId xmlns:a16="http://schemas.microsoft.com/office/drawing/2014/main" id="{2E542F3D-A374-5584-44B9-3A8AF5E3B4E1}"/>
              </a:ext>
            </a:extLst>
          </p:cNvPr>
          <p:cNvPicPr>
            <a:picLocks noChangeAspect="1"/>
          </p:cNvPicPr>
          <p:nvPr userDrawn="1"/>
        </p:nvPicPr>
        <p:blipFill rotWithShape="1">
          <a:blip r:embed="rId2"/>
          <a:srcRect r="40755"/>
          <a:stretch/>
        </p:blipFill>
        <p:spPr>
          <a:xfrm>
            <a:off x="3048000" y="-3654"/>
            <a:ext cx="6096000" cy="5143500"/>
          </a:xfrm>
          <a:prstGeom prst="rect">
            <a:avLst/>
          </a:prstGeom>
        </p:spPr>
      </p:pic>
      <p:sp>
        <p:nvSpPr>
          <p:cNvPr id="4" name="Rectangle 3">
            <a:extLst>
              <a:ext uri="{FF2B5EF4-FFF2-40B4-BE49-F238E27FC236}">
                <a16:creationId xmlns:a16="http://schemas.microsoft.com/office/drawing/2014/main" id="{0F905396-A51D-4BC7-A374-B960CF7D1277}"/>
              </a:ext>
            </a:extLst>
          </p:cNvPr>
          <p:cNvSpPr/>
          <p:nvPr userDrawn="1"/>
        </p:nvSpPr>
        <p:spPr>
          <a:xfrm>
            <a:off x="4" y="0"/>
            <a:ext cx="4563761"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pic>
        <p:nvPicPr>
          <p:cNvPr id="8" name="Picture 7">
            <a:extLst>
              <a:ext uri="{FF2B5EF4-FFF2-40B4-BE49-F238E27FC236}">
                <a16:creationId xmlns:a16="http://schemas.microsoft.com/office/drawing/2014/main" id="{972090C1-0E8E-DAFE-4105-21D8D46761BF}"/>
              </a:ext>
            </a:extLst>
          </p:cNvPr>
          <p:cNvPicPr>
            <a:picLocks noChangeAspect="1"/>
          </p:cNvPicPr>
          <p:nvPr userDrawn="1"/>
        </p:nvPicPr>
        <p:blipFill rotWithShape="1">
          <a:blip r:embed="rId3">
            <a:alphaModFix amt="30000"/>
          </a:blip>
          <a:srcRect r="15846" b="18281"/>
          <a:stretch/>
        </p:blipFill>
        <p:spPr>
          <a:xfrm>
            <a:off x="-566217" y="1084063"/>
            <a:ext cx="5129981" cy="4140437"/>
          </a:xfrm>
          <a:prstGeom prst="rect">
            <a:avLst/>
          </a:prstGeom>
        </p:spPr>
      </p:pic>
      <p:sp>
        <p:nvSpPr>
          <p:cNvPr id="3" name="Subtitle 2"/>
          <p:cNvSpPr>
            <a:spLocks noGrp="1"/>
          </p:cNvSpPr>
          <p:nvPr>
            <p:ph type="subTitle" idx="1"/>
          </p:nvPr>
        </p:nvSpPr>
        <p:spPr>
          <a:xfrm>
            <a:off x="467883" y="3323007"/>
            <a:ext cx="3847486" cy="947515"/>
          </a:xfrm>
        </p:spPr>
        <p:txBody>
          <a:bodyPr/>
          <a:lstStyle>
            <a:lvl1pPr marL="0" indent="0" algn="l">
              <a:buNone/>
              <a:defRPr b="0">
                <a:solidFill>
                  <a:schemeClr val="bg1"/>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467886" y="1597819"/>
            <a:ext cx="3832789" cy="1981802"/>
          </a:xfrm>
        </p:spPr>
        <p:txBody>
          <a:bodyPr/>
          <a:lstStyle>
            <a:lvl1pPr algn="l">
              <a:defRPr>
                <a:solidFill>
                  <a:schemeClr val="accent5"/>
                </a:solidFill>
              </a:defRPr>
            </a:lvl1pPr>
          </a:lstStyle>
          <a:p>
            <a:r>
              <a:rPr lang="en-US" dirty="0"/>
              <a:t>Click to edit Master title style</a:t>
            </a:r>
          </a:p>
        </p:txBody>
      </p:sp>
      <p:pic>
        <p:nvPicPr>
          <p:cNvPr id="11" name="Picture 10" descr="Graphical user interface, text&#10;&#10;Description automatically generated with medium confidence">
            <a:extLst>
              <a:ext uri="{FF2B5EF4-FFF2-40B4-BE49-F238E27FC236}">
                <a16:creationId xmlns:a16="http://schemas.microsoft.com/office/drawing/2014/main" id="{D0EB2757-AF10-651B-74A0-11940D32BE71}"/>
              </a:ext>
            </a:extLst>
          </p:cNvPr>
          <p:cNvPicPr>
            <a:picLocks noChangeAspect="1"/>
          </p:cNvPicPr>
          <p:nvPr userDrawn="1"/>
        </p:nvPicPr>
        <p:blipFill>
          <a:blip r:embed="rId4"/>
          <a:stretch>
            <a:fillRect/>
          </a:stretch>
        </p:blipFill>
        <p:spPr>
          <a:xfrm>
            <a:off x="384797" y="321162"/>
            <a:ext cx="3801390" cy="947515"/>
          </a:xfrm>
          <a:prstGeom prst="rect">
            <a:avLst/>
          </a:prstGeom>
        </p:spPr>
      </p:pic>
    </p:spTree>
    <p:extLst>
      <p:ext uri="{BB962C8B-B14F-4D97-AF65-F5344CB8AC3E}">
        <p14:creationId xmlns:p14="http://schemas.microsoft.com/office/powerpoint/2010/main" val="1179099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descr="Photo of school study group enjoying learning">
            <a:extLst>
              <a:ext uri="{FF2B5EF4-FFF2-40B4-BE49-F238E27FC236}">
                <a16:creationId xmlns:a16="http://schemas.microsoft.com/office/drawing/2014/main" id="{389BE82C-C2FB-3A6E-C942-905434ED9B0D}"/>
              </a:ext>
            </a:extLst>
          </p:cNvPr>
          <p:cNvPicPr>
            <a:picLocks noChangeAspect="1"/>
          </p:cNvPicPr>
          <p:nvPr userDrawn="1"/>
        </p:nvPicPr>
        <p:blipFill rotWithShape="1">
          <a:blip r:embed="rId2"/>
          <a:srcRect l="39569" t="20870" r="13529" b="16"/>
          <a:stretch/>
        </p:blipFill>
        <p:spPr>
          <a:xfrm>
            <a:off x="3045464" y="2720"/>
            <a:ext cx="6098537" cy="5143500"/>
          </a:xfrm>
          <a:prstGeom prst="rect">
            <a:avLst/>
          </a:prstGeom>
        </p:spPr>
      </p:pic>
      <p:sp>
        <p:nvSpPr>
          <p:cNvPr id="4" name="Rectangle 3">
            <a:extLst>
              <a:ext uri="{FF2B5EF4-FFF2-40B4-BE49-F238E27FC236}">
                <a16:creationId xmlns:a16="http://schemas.microsoft.com/office/drawing/2014/main" id="{0F905396-A51D-4BC7-A374-B960CF7D1277}"/>
              </a:ext>
            </a:extLst>
          </p:cNvPr>
          <p:cNvSpPr/>
          <p:nvPr userDrawn="1"/>
        </p:nvSpPr>
        <p:spPr>
          <a:xfrm>
            <a:off x="4" y="0"/>
            <a:ext cx="4563761"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2" name="Title 1"/>
          <p:cNvSpPr>
            <a:spLocks noGrp="1"/>
          </p:cNvSpPr>
          <p:nvPr>
            <p:ph type="ctrTitle"/>
          </p:nvPr>
        </p:nvSpPr>
        <p:spPr>
          <a:xfrm>
            <a:off x="467886" y="1597819"/>
            <a:ext cx="3832789" cy="1981802"/>
          </a:xfrm>
        </p:spPr>
        <p:txBody>
          <a:bodyPr/>
          <a:lstStyle>
            <a:lvl1pPr algn="l">
              <a:defRPr>
                <a:solidFill>
                  <a:schemeClr val="tx2"/>
                </a:solidFill>
              </a:defRPr>
            </a:lvl1pPr>
          </a:lstStyle>
          <a:p>
            <a:r>
              <a:rPr lang="en-US" dirty="0"/>
              <a:t>Click to edit Master title style</a:t>
            </a:r>
          </a:p>
        </p:txBody>
      </p:sp>
      <p:pic>
        <p:nvPicPr>
          <p:cNvPr id="10" name="Picture 9">
            <a:extLst>
              <a:ext uri="{FF2B5EF4-FFF2-40B4-BE49-F238E27FC236}">
                <a16:creationId xmlns:a16="http://schemas.microsoft.com/office/drawing/2014/main" id="{A520726E-FEF9-5CD8-5E52-5938AFE01A48}"/>
              </a:ext>
            </a:extLst>
          </p:cNvPr>
          <p:cNvPicPr>
            <a:picLocks noChangeAspect="1"/>
          </p:cNvPicPr>
          <p:nvPr userDrawn="1"/>
        </p:nvPicPr>
        <p:blipFill rotWithShape="1">
          <a:blip r:embed="rId3">
            <a:alphaModFix amt="30000"/>
          </a:blip>
          <a:srcRect r="15846" b="18281"/>
          <a:stretch/>
        </p:blipFill>
        <p:spPr>
          <a:xfrm>
            <a:off x="-566217" y="1003063"/>
            <a:ext cx="5129981" cy="4140437"/>
          </a:xfrm>
          <a:prstGeom prst="rect">
            <a:avLst/>
          </a:prstGeom>
        </p:spPr>
      </p:pic>
      <p:sp>
        <p:nvSpPr>
          <p:cNvPr id="3" name="Subtitle 2"/>
          <p:cNvSpPr>
            <a:spLocks noGrp="1"/>
          </p:cNvSpPr>
          <p:nvPr>
            <p:ph type="subTitle" idx="1"/>
          </p:nvPr>
        </p:nvSpPr>
        <p:spPr>
          <a:xfrm>
            <a:off x="467883" y="3323007"/>
            <a:ext cx="3847486" cy="947515"/>
          </a:xfrm>
        </p:spPr>
        <p:txBody>
          <a:bodyPr/>
          <a:lstStyle>
            <a:lvl1pPr marL="0" indent="0" algn="l">
              <a:buNone/>
              <a:defRPr>
                <a:solidFill>
                  <a:schemeClr val="bg2"/>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pic>
        <p:nvPicPr>
          <p:cNvPr id="9" name="Picture 8" descr="Graphical user interface, text&#10;&#10;Description automatically generated with medium confidence">
            <a:extLst>
              <a:ext uri="{FF2B5EF4-FFF2-40B4-BE49-F238E27FC236}">
                <a16:creationId xmlns:a16="http://schemas.microsoft.com/office/drawing/2014/main" id="{B73BEB76-6209-3075-DE5B-326FB68BE3DE}"/>
              </a:ext>
            </a:extLst>
          </p:cNvPr>
          <p:cNvPicPr>
            <a:picLocks noChangeAspect="1"/>
          </p:cNvPicPr>
          <p:nvPr userDrawn="1"/>
        </p:nvPicPr>
        <p:blipFill>
          <a:blip r:embed="rId4"/>
          <a:stretch>
            <a:fillRect/>
          </a:stretch>
        </p:blipFill>
        <p:spPr>
          <a:xfrm>
            <a:off x="384797" y="321162"/>
            <a:ext cx="3801390" cy="947515"/>
          </a:xfrm>
          <a:prstGeom prst="rect">
            <a:avLst/>
          </a:prstGeom>
        </p:spPr>
      </p:pic>
    </p:spTree>
    <p:extLst>
      <p:ext uri="{BB962C8B-B14F-4D97-AF65-F5344CB8AC3E}">
        <p14:creationId xmlns:p14="http://schemas.microsoft.com/office/powerpoint/2010/main" val="427951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2" name="Picture 11" descr="Young man smiling">
            <a:extLst>
              <a:ext uri="{FF2B5EF4-FFF2-40B4-BE49-F238E27FC236}">
                <a16:creationId xmlns:a16="http://schemas.microsoft.com/office/drawing/2014/main" id="{79401AE2-E121-2769-F219-F38B4D9CC781}"/>
              </a:ext>
            </a:extLst>
          </p:cNvPr>
          <p:cNvPicPr>
            <a:picLocks noChangeAspect="1"/>
          </p:cNvPicPr>
          <p:nvPr userDrawn="1"/>
        </p:nvPicPr>
        <p:blipFill rotWithShape="1">
          <a:blip r:embed="rId2"/>
          <a:srcRect l="33139" t="1231" r="7576"/>
          <a:stretch/>
        </p:blipFill>
        <p:spPr>
          <a:xfrm>
            <a:off x="3877936" y="0"/>
            <a:ext cx="6095688" cy="5143500"/>
          </a:xfrm>
          <a:prstGeom prst="rect">
            <a:avLst/>
          </a:prstGeom>
        </p:spPr>
      </p:pic>
      <p:sp>
        <p:nvSpPr>
          <p:cNvPr id="4" name="Rectangle 3">
            <a:extLst>
              <a:ext uri="{FF2B5EF4-FFF2-40B4-BE49-F238E27FC236}">
                <a16:creationId xmlns:a16="http://schemas.microsoft.com/office/drawing/2014/main" id="{0F905396-A51D-4BC7-A374-B960CF7D1277}"/>
              </a:ext>
            </a:extLst>
          </p:cNvPr>
          <p:cNvSpPr/>
          <p:nvPr userDrawn="1"/>
        </p:nvSpPr>
        <p:spPr>
          <a:xfrm>
            <a:off x="4" y="0"/>
            <a:ext cx="4563761"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2" name="Title 1"/>
          <p:cNvSpPr>
            <a:spLocks noGrp="1"/>
          </p:cNvSpPr>
          <p:nvPr>
            <p:ph type="ctrTitle"/>
          </p:nvPr>
        </p:nvSpPr>
        <p:spPr>
          <a:xfrm>
            <a:off x="467886" y="1597819"/>
            <a:ext cx="3832789" cy="1981802"/>
          </a:xfrm>
        </p:spPr>
        <p:txBody>
          <a:bodyPr/>
          <a:lstStyle>
            <a:lvl1pPr algn="l">
              <a:defRPr>
                <a:solidFill>
                  <a:schemeClr val="accent5"/>
                </a:solidFill>
              </a:defRPr>
            </a:lvl1pPr>
          </a:lstStyle>
          <a:p>
            <a:r>
              <a:rPr lang="en-US" dirty="0"/>
              <a:t>Click to edit Master title style</a:t>
            </a:r>
          </a:p>
        </p:txBody>
      </p:sp>
      <p:sp>
        <p:nvSpPr>
          <p:cNvPr id="3" name="Subtitle 2"/>
          <p:cNvSpPr>
            <a:spLocks noGrp="1"/>
          </p:cNvSpPr>
          <p:nvPr>
            <p:ph type="subTitle" idx="1"/>
          </p:nvPr>
        </p:nvSpPr>
        <p:spPr>
          <a:xfrm>
            <a:off x="467883" y="3323007"/>
            <a:ext cx="3847486" cy="947515"/>
          </a:xfrm>
        </p:spPr>
        <p:txBody>
          <a:bodyPr/>
          <a:lstStyle>
            <a:lvl1pPr marL="0" indent="0" algn="l">
              <a:buNone/>
              <a:defRPr b="0">
                <a:solidFill>
                  <a:schemeClr val="bg1"/>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pic>
        <p:nvPicPr>
          <p:cNvPr id="10" name="Picture 9" descr="Shape&#10;&#10;Description automatically generated">
            <a:extLst>
              <a:ext uri="{FF2B5EF4-FFF2-40B4-BE49-F238E27FC236}">
                <a16:creationId xmlns:a16="http://schemas.microsoft.com/office/drawing/2014/main" id="{46494DA0-855F-7311-43CA-644BDD947474}"/>
              </a:ext>
            </a:extLst>
          </p:cNvPr>
          <p:cNvPicPr>
            <a:picLocks noChangeAspect="1"/>
          </p:cNvPicPr>
          <p:nvPr userDrawn="1"/>
        </p:nvPicPr>
        <p:blipFill rotWithShape="1">
          <a:blip r:embed="rId3">
            <a:alphaModFix amt="30000"/>
          </a:blip>
          <a:srcRect b="18666"/>
          <a:stretch/>
        </p:blipFill>
        <p:spPr>
          <a:xfrm>
            <a:off x="-847003" y="999861"/>
            <a:ext cx="6404964" cy="4329764"/>
          </a:xfrm>
          <a:prstGeom prst="rect">
            <a:avLst/>
          </a:prstGeom>
        </p:spPr>
      </p:pic>
      <p:pic>
        <p:nvPicPr>
          <p:cNvPr id="11" name="Picture 10" descr="Graphical user interface, text&#10;&#10;Description automatically generated with medium confidence">
            <a:extLst>
              <a:ext uri="{FF2B5EF4-FFF2-40B4-BE49-F238E27FC236}">
                <a16:creationId xmlns:a16="http://schemas.microsoft.com/office/drawing/2014/main" id="{407C5D1D-5BAA-4795-9334-56CDEB7D14A3}"/>
              </a:ext>
            </a:extLst>
          </p:cNvPr>
          <p:cNvPicPr>
            <a:picLocks noChangeAspect="1"/>
          </p:cNvPicPr>
          <p:nvPr userDrawn="1"/>
        </p:nvPicPr>
        <p:blipFill>
          <a:blip r:embed="rId4"/>
          <a:stretch>
            <a:fillRect/>
          </a:stretch>
        </p:blipFill>
        <p:spPr>
          <a:xfrm>
            <a:off x="384797" y="321162"/>
            <a:ext cx="3801390" cy="947515"/>
          </a:xfrm>
          <a:prstGeom prst="rect">
            <a:avLst/>
          </a:prstGeom>
        </p:spPr>
      </p:pic>
    </p:spTree>
    <p:extLst>
      <p:ext uri="{BB962C8B-B14F-4D97-AF65-F5344CB8AC3E}">
        <p14:creationId xmlns:p14="http://schemas.microsoft.com/office/powerpoint/2010/main" val="1465499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3" name="Content Placeholder 2"/>
          <p:cNvSpPr>
            <a:spLocks noGrp="1"/>
          </p:cNvSpPr>
          <p:nvPr>
            <p:ph idx="1" hasCustomPrompt="1"/>
          </p:nvPr>
        </p:nvSpPr>
        <p:spPr>
          <a:xfrm>
            <a:off x="457200" y="921777"/>
            <a:ext cx="8229600" cy="3540895"/>
          </a:xfrm>
        </p:spPr>
        <p:txBody>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7572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790166"/>
            <a:ext cx="4038600" cy="3692386"/>
          </a:xfrm>
        </p:spPr>
        <p:txBody>
          <a:bodyPr/>
          <a:lstStyle>
            <a:lvl1pPr>
              <a:defRPr sz="1575">
                <a:solidFill>
                  <a:schemeClr val="tx2"/>
                </a:solidFill>
              </a:defRPr>
            </a:lvl1pPr>
            <a:lvl2pPr>
              <a:defRPr sz="1350">
                <a:solidFill>
                  <a:schemeClr val="tx2"/>
                </a:solidFill>
              </a:defRPr>
            </a:lvl2pPr>
            <a:lvl3pPr>
              <a:defRPr sz="1125">
                <a:solidFill>
                  <a:schemeClr val="tx2"/>
                </a:solidFill>
              </a:defRPr>
            </a:lvl3pPr>
            <a:lvl4pPr>
              <a:defRPr sz="1013">
                <a:solidFill>
                  <a:schemeClr val="tx2"/>
                </a:solidFill>
              </a:defRPr>
            </a:lvl4pPr>
            <a:lvl5pPr>
              <a:defRPr sz="1013">
                <a:solidFill>
                  <a:schemeClr val="tx2"/>
                </a:solidFill>
              </a:defRPr>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790166"/>
            <a:ext cx="4038600" cy="3692386"/>
          </a:xfrm>
        </p:spPr>
        <p:txBody>
          <a:bodyPr/>
          <a:lstStyle>
            <a:lvl1pPr>
              <a:defRPr sz="1575">
                <a:solidFill>
                  <a:schemeClr val="tx2"/>
                </a:solidFill>
              </a:defRPr>
            </a:lvl1pPr>
            <a:lvl2pPr>
              <a:defRPr sz="1350">
                <a:solidFill>
                  <a:schemeClr val="tx2"/>
                </a:solidFill>
              </a:defRPr>
            </a:lvl2pPr>
            <a:lvl3pPr>
              <a:defRPr sz="1125">
                <a:solidFill>
                  <a:schemeClr val="tx2"/>
                </a:solidFill>
              </a:defRPr>
            </a:lvl3pPr>
            <a:lvl4pPr>
              <a:defRPr sz="1013">
                <a:solidFill>
                  <a:schemeClr val="tx2"/>
                </a:solidFill>
              </a:defRPr>
            </a:lvl4pPr>
            <a:lvl5pPr>
              <a:defRPr sz="1013">
                <a:solidFill>
                  <a:schemeClr val="tx2"/>
                </a:solidFill>
              </a:defRPr>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986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823343"/>
            <a:ext cx="4040188" cy="479822"/>
          </a:xfrm>
        </p:spPr>
        <p:txBody>
          <a:bodyPr anchor="b">
            <a:normAutofit/>
          </a:bodyPr>
          <a:lstStyle>
            <a:lvl1pPr marL="0" indent="0">
              <a:buNone/>
              <a:defRPr sz="1500" b="1">
                <a:solidFill>
                  <a:schemeClr val="accent1"/>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457200" y="1414075"/>
            <a:ext cx="4040188" cy="3098291"/>
          </a:xfrm>
        </p:spPr>
        <p:txBody>
          <a:bodyPr/>
          <a:lstStyle>
            <a:lvl1pPr>
              <a:defRPr sz="1350">
                <a:solidFill>
                  <a:schemeClr val="tx2"/>
                </a:solidFill>
              </a:defRPr>
            </a:lvl1pPr>
            <a:lvl2pPr>
              <a:defRPr sz="1125">
                <a:solidFill>
                  <a:schemeClr val="tx2"/>
                </a:solidFill>
              </a:defRPr>
            </a:lvl2pPr>
            <a:lvl3pPr>
              <a:defRPr sz="1013">
                <a:solidFill>
                  <a:schemeClr val="tx2"/>
                </a:solidFill>
              </a:defRPr>
            </a:lvl3pPr>
            <a:lvl4pPr>
              <a:defRPr sz="900">
                <a:solidFill>
                  <a:schemeClr val="tx2"/>
                </a:solidFill>
              </a:defRPr>
            </a:lvl4pPr>
            <a:lvl5pPr>
              <a:defRPr sz="900">
                <a:solidFill>
                  <a:schemeClr val="tx2"/>
                </a:solidFill>
              </a:defRPr>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823343"/>
            <a:ext cx="4041775" cy="479822"/>
          </a:xfrm>
        </p:spPr>
        <p:txBody>
          <a:bodyPr anchor="b">
            <a:normAutofit/>
          </a:bodyPr>
          <a:lstStyle>
            <a:lvl1pPr marL="0" indent="0">
              <a:buNone/>
              <a:defRPr sz="1500" b="1">
                <a:solidFill>
                  <a:schemeClr val="accent1"/>
                </a:solidFill>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4645029" y="1414075"/>
            <a:ext cx="4041775" cy="3098291"/>
          </a:xfrm>
        </p:spPr>
        <p:txBody>
          <a:bodyPr/>
          <a:lstStyle>
            <a:lvl1pPr>
              <a:defRPr sz="1350">
                <a:solidFill>
                  <a:schemeClr val="tx2"/>
                </a:solidFill>
              </a:defRPr>
            </a:lvl1pPr>
            <a:lvl2pPr>
              <a:defRPr sz="1125">
                <a:solidFill>
                  <a:schemeClr val="tx2"/>
                </a:solidFill>
              </a:defRPr>
            </a:lvl2pPr>
            <a:lvl3pPr>
              <a:defRPr sz="1013">
                <a:solidFill>
                  <a:schemeClr val="tx2"/>
                </a:solidFill>
              </a:defRPr>
            </a:lvl3pPr>
            <a:lvl4pPr>
              <a:defRPr sz="900">
                <a:solidFill>
                  <a:schemeClr val="tx2"/>
                </a:solidFill>
              </a:defRPr>
            </a:lvl4pPr>
            <a:lvl5pPr>
              <a:defRPr sz="900">
                <a:solidFill>
                  <a:schemeClr val="tx2"/>
                </a:solidFill>
              </a:defRPr>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7196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84112-BA6D-45E6-83B9-D2513D780E93}"/>
              </a:ext>
            </a:extLst>
          </p:cNvPr>
          <p:cNvSpPr/>
          <p:nvPr userDrawn="1"/>
        </p:nvSpPr>
        <p:spPr>
          <a:xfrm>
            <a:off x="4" y="0"/>
            <a:ext cx="9150857"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8" name="Oval 7">
            <a:extLst>
              <a:ext uri="{FF2B5EF4-FFF2-40B4-BE49-F238E27FC236}">
                <a16:creationId xmlns:a16="http://schemas.microsoft.com/office/drawing/2014/main" id="{9C5624D8-F696-4835-84FF-C8A91DA39E70}"/>
              </a:ext>
            </a:extLst>
          </p:cNvPr>
          <p:cNvSpPr/>
          <p:nvPr userDrawn="1"/>
        </p:nvSpPr>
        <p:spPr>
          <a:xfrm>
            <a:off x="3891885" y="4871103"/>
            <a:ext cx="474292" cy="27239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6F51755D-F5BB-4F28-8740-665ADC6B9FA2}"/>
              </a:ext>
            </a:extLst>
          </p:cNvPr>
          <p:cNvSpPr>
            <a:spLocks noGrp="1"/>
          </p:cNvSpPr>
          <p:nvPr>
            <p:ph type="title"/>
          </p:nvPr>
        </p:nvSpPr>
        <p:spPr>
          <a:xfrm>
            <a:off x="5943600" y="2087350"/>
            <a:ext cx="2911290" cy="968801"/>
          </a:xfrm>
        </p:spPr>
        <p:txBody>
          <a:bodyPr>
            <a:noAutofit/>
          </a:bodyPr>
          <a:lstStyle>
            <a:lvl1pPr>
              <a:defRPr sz="2250">
                <a:solidFill>
                  <a:schemeClr val="bg1"/>
                </a:solidFill>
              </a:defRPr>
            </a:lvl1pPr>
          </a:lstStyle>
          <a:p>
            <a:r>
              <a:rPr lang="en-US" dirty="0"/>
              <a:t>Click to edit Master title style</a:t>
            </a:r>
          </a:p>
        </p:txBody>
      </p:sp>
      <p:pic>
        <p:nvPicPr>
          <p:cNvPr id="9" name="Picture 8" descr="Shape&#10;&#10;Description automatically generated">
            <a:extLst>
              <a:ext uri="{FF2B5EF4-FFF2-40B4-BE49-F238E27FC236}">
                <a16:creationId xmlns:a16="http://schemas.microsoft.com/office/drawing/2014/main" id="{D09CD6C7-19B3-7BB1-A35F-04CB1EF65E1C}"/>
              </a:ext>
            </a:extLst>
          </p:cNvPr>
          <p:cNvPicPr>
            <a:picLocks noChangeAspect="1"/>
          </p:cNvPicPr>
          <p:nvPr userDrawn="1"/>
        </p:nvPicPr>
        <p:blipFill>
          <a:blip r:embed="rId2"/>
          <a:stretch>
            <a:fillRect/>
          </a:stretch>
        </p:blipFill>
        <p:spPr>
          <a:xfrm>
            <a:off x="-624349" y="-356569"/>
            <a:ext cx="7116140" cy="5914562"/>
          </a:xfrm>
          <a:prstGeom prst="rect">
            <a:avLst/>
          </a:prstGeom>
        </p:spPr>
      </p:pic>
      <p:sp>
        <p:nvSpPr>
          <p:cNvPr id="11" name="Oval 10">
            <a:extLst>
              <a:ext uri="{FF2B5EF4-FFF2-40B4-BE49-F238E27FC236}">
                <a16:creationId xmlns:a16="http://schemas.microsoft.com/office/drawing/2014/main" id="{FD0BF995-6B62-BCE1-107F-159177652976}"/>
              </a:ext>
            </a:extLst>
          </p:cNvPr>
          <p:cNvSpPr/>
          <p:nvPr userDrawn="1"/>
        </p:nvSpPr>
        <p:spPr>
          <a:xfrm>
            <a:off x="3733789" y="4871103"/>
            <a:ext cx="632389" cy="27239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descr="Graphical user interface, text&#10;&#10;Description automatically generated with medium confidence">
            <a:extLst>
              <a:ext uri="{FF2B5EF4-FFF2-40B4-BE49-F238E27FC236}">
                <a16:creationId xmlns:a16="http://schemas.microsoft.com/office/drawing/2014/main" id="{C60D7314-2FCE-6624-CA16-BF1D66404457}"/>
              </a:ext>
            </a:extLst>
          </p:cNvPr>
          <p:cNvPicPr>
            <a:picLocks noChangeAspect="1"/>
          </p:cNvPicPr>
          <p:nvPr userDrawn="1"/>
        </p:nvPicPr>
        <p:blipFill>
          <a:blip r:embed="rId3"/>
          <a:stretch>
            <a:fillRect/>
          </a:stretch>
        </p:blipFill>
        <p:spPr>
          <a:xfrm>
            <a:off x="306215" y="4481595"/>
            <a:ext cx="2232350" cy="556424"/>
          </a:xfrm>
          <a:prstGeom prst="rect">
            <a:avLst/>
          </a:prstGeom>
        </p:spPr>
      </p:pic>
    </p:spTree>
    <p:extLst>
      <p:ext uri="{BB962C8B-B14F-4D97-AF65-F5344CB8AC3E}">
        <p14:creationId xmlns:p14="http://schemas.microsoft.com/office/powerpoint/2010/main" val="2615741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4865479" y="2100820"/>
            <a:ext cx="3847485" cy="994172"/>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2475" dirty="0"/>
              <a:t>Click to edit Master title style</a:t>
            </a:r>
          </a:p>
        </p:txBody>
      </p:sp>
      <p:sp>
        <p:nvSpPr>
          <p:cNvPr id="9" name="Rectangle 8">
            <a:extLst>
              <a:ext uri="{FF2B5EF4-FFF2-40B4-BE49-F238E27FC236}">
                <a16:creationId xmlns:a16="http://schemas.microsoft.com/office/drawing/2014/main" id="{D64EB4F9-6E38-408B-AB4D-8A8CC8DA7EFF}"/>
              </a:ext>
            </a:extLst>
          </p:cNvPr>
          <p:cNvSpPr/>
          <p:nvPr userDrawn="1"/>
        </p:nvSpPr>
        <p:spPr>
          <a:xfrm>
            <a:off x="4" y="0"/>
            <a:ext cx="9150857"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13" name="Oval 12">
            <a:extLst>
              <a:ext uri="{FF2B5EF4-FFF2-40B4-BE49-F238E27FC236}">
                <a16:creationId xmlns:a16="http://schemas.microsoft.com/office/drawing/2014/main" id="{DD7F2497-5E9A-4623-8857-B02B6E095759}"/>
              </a:ext>
            </a:extLst>
          </p:cNvPr>
          <p:cNvSpPr/>
          <p:nvPr userDrawn="1"/>
        </p:nvSpPr>
        <p:spPr>
          <a:xfrm>
            <a:off x="3879065" y="4790986"/>
            <a:ext cx="474292" cy="35251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8" name="Title 1">
            <a:extLst>
              <a:ext uri="{FF2B5EF4-FFF2-40B4-BE49-F238E27FC236}">
                <a16:creationId xmlns:a16="http://schemas.microsoft.com/office/drawing/2014/main" id="{72909749-7A42-4230-AF68-32C5A0A75C03}"/>
              </a:ext>
            </a:extLst>
          </p:cNvPr>
          <p:cNvSpPr>
            <a:spLocks noGrp="1"/>
          </p:cNvSpPr>
          <p:nvPr>
            <p:ph type="title"/>
          </p:nvPr>
        </p:nvSpPr>
        <p:spPr>
          <a:xfrm>
            <a:off x="5934974" y="2087350"/>
            <a:ext cx="2919916" cy="968801"/>
          </a:xfrm>
        </p:spPr>
        <p:txBody>
          <a:bodyPr>
            <a:noAutofit/>
          </a:bodyPr>
          <a:lstStyle>
            <a:lvl1pPr>
              <a:defRPr sz="2250">
                <a:solidFill>
                  <a:schemeClr val="bg1"/>
                </a:solidFill>
              </a:defRPr>
            </a:lvl1pPr>
          </a:lstStyle>
          <a:p>
            <a:r>
              <a:rPr lang="en-US" dirty="0"/>
              <a:t>Click to edit Master title style</a:t>
            </a:r>
          </a:p>
        </p:txBody>
      </p:sp>
      <p:grpSp>
        <p:nvGrpSpPr>
          <p:cNvPr id="30" name="Group 29">
            <a:extLst>
              <a:ext uri="{FF2B5EF4-FFF2-40B4-BE49-F238E27FC236}">
                <a16:creationId xmlns:a16="http://schemas.microsoft.com/office/drawing/2014/main" id="{3D964B0C-5635-8EEB-ABBE-B5D3C625C842}"/>
              </a:ext>
            </a:extLst>
          </p:cNvPr>
          <p:cNvGrpSpPr/>
          <p:nvPr userDrawn="1"/>
        </p:nvGrpSpPr>
        <p:grpSpPr>
          <a:xfrm>
            <a:off x="187098" y="41656"/>
            <a:ext cx="5870013" cy="5060189"/>
            <a:chOff x="626916" y="80265"/>
            <a:chExt cx="5870013" cy="6746918"/>
          </a:xfrm>
        </p:grpSpPr>
        <p:grpSp>
          <p:nvGrpSpPr>
            <p:cNvPr id="31" name="Group 30">
              <a:extLst>
                <a:ext uri="{FF2B5EF4-FFF2-40B4-BE49-F238E27FC236}">
                  <a16:creationId xmlns:a16="http://schemas.microsoft.com/office/drawing/2014/main" id="{37BA8843-B165-4242-7D3B-DABA7564E2F6}"/>
                </a:ext>
              </a:extLst>
            </p:cNvPr>
            <p:cNvGrpSpPr/>
            <p:nvPr userDrawn="1"/>
          </p:nvGrpSpPr>
          <p:grpSpPr>
            <a:xfrm>
              <a:off x="1787548" y="80265"/>
              <a:ext cx="4283803" cy="6746918"/>
              <a:chOff x="1787548" y="80265"/>
              <a:chExt cx="4283803" cy="6746918"/>
            </a:xfrm>
            <a:solidFill>
              <a:schemeClr val="accent2"/>
            </a:solidFill>
          </p:grpSpPr>
          <p:sp>
            <p:nvSpPr>
              <p:cNvPr id="39" name="Right Triangle 38">
                <a:extLst>
                  <a:ext uri="{FF2B5EF4-FFF2-40B4-BE49-F238E27FC236}">
                    <a16:creationId xmlns:a16="http://schemas.microsoft.com/office/drawing/2014/main" id="{31F65EF1-CB58-8043-73C2-E367D173FAA9}"/>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Right Triangle 38">
                <a:extLst>
                  <a:ext uri="{FF2B5EF4-FFF2-40B4-BE49-F238E27FC236}">
                    <a16:creationId xmlns:a16="http://schemas.microsoft.com/office/drawing/2014/main" id="{49E97F67-070B-7DF0-BEA1-D4EE3C620E21}"/>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ight Triangle 38">
                <a:extLst>
                  <a:ext uri="{FF2B5EF4-FFF2-40B4-BE49-F238E27FC236}">
                    <a16:creationId xmlns:a16="http://schemas.microsoft.com/office/drawing/2014/main" id="{B5304B6A-B2F9-F568-DECE-3830E161FC93}"/>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Right Triangle 38">
                <a:extLst>
                  <a:ext uri="{FF2B5EF4-FFF2-40B4-BE49-F238E27FC236}">
                    <a16:creationId xmlns:a16="http://schemas.microsoft.com/office/drawing/2014/main" id="{65C419EC-2CC7-F281-F081-59BA83ACB573}"/>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Right Triangle 38">
                <a:extLst>
                  <a:ext uri="{FF2B5EF4-FFF2-40B4-BE49-F238E27FC236}">
                    <a16:creationId xmlns:a16="http://schemas.microsoft.com/office/drawing/2014/main" id="{02E6E02E-E397-BBFE-C030-CF265563033D}"/>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4" name="Right Triangle 38">
                <a:extLst>
                  <a:ext uri="{FF2B5EF4-FFF2-40B4-BE49-F238E27FC236}">
                    <a16:creationId xmlns:a16="http://schemas.microsoft.com/office/drawing/2014/main" id="{542939B8-2DB4-28CD-07A0-3F2EDA2BBD99}"/>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30498D83-FBAB-C6B3-5301-56368A754391}"/>
                </a:ext>
              </a:extLst>
            </p:cNvPr>
            <p:cNvGrpSpPr/>
            <p:nvPr userDrawn="1"/>
          </p:nvGrpSpPr>
          <p:grpSpPr>
            <a:xfrm>
              <a:off x="626916" y="679651"/>
              <a:ext cx="5870013" cy="5191391"/>
              <a:chOff x="626916" y="679651"/>
              <a:chExt cx="5870013" cy="5191391"/>
            </a:xfrm>
            <a:solidFill>
              <a:srgbClr val="FFFFFF"/>
            </a:solidFill>
          </p:grpSpPr>
          <p:sp>
            <p:nvSpPr>
              <p:cNvPr id="33" name="Right Triangle 38">
                <a:extLst>
                  <a:ext uri="{FF2B5EF4-FFF2-40B4-BE49-F238E27FC236}">
                    <a16:creationId xmlns:a16="http://schemas.microsoft.com/office/drawing/2014/main" id="{3F853205-2F31-30D8-09DE-DC0A81747919}"/>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ight Triangle 38">
                <a:extLst>
                  <a:ext uri="{FF2B5EF4-FFF2-40B4-BE49-F238E27FC236}">
                    <a16:creationId xmlns:a16="http://schemas.microsoft.com/office/drawing/2014/main" id="{5A9B9F45-713D-7336-D677-EACB905184B3}"/>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ight Triangle 38">
                <a:extLst>
                  <a:ext uri="{FF2B5EF4-FFF2-40B4-BE49-F238E27FC236}">
                    <a16:creationId xmlns:a16="http://schemas.microsoft.com/office/drawing/2014/main" id="{942E1E04-86F1-8E03-CE44-EE7672F57F5F}"/>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ight Triangle 38">
                <a:extLst>
                  <a:ext uri="{FF2B5EF4-FFF2-40B4-BE49-F238E27FC236}">
                    <a16:creationId xmlns:a16="http://schemas.microsoft.com/office/drawing/2014/main" id="{FB105E88-58E7-8400-90C6-93DD479D53E4}"/>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7" name="Right Triangle 38">
                <a:extLst>
                  <a:ext uri="{FF2B5EF4-FFF2-40B4-BE49-F238E27FC236}">
                    <a16:creationId xmlns:a16="http://schemas.microsoft.com/office/drawing/2014/main" id="{3DDC2573-8F8F-175F-2E60-06750595B7A6}"/>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Right Triangle 38">
                <a:extLst>
                  <a:ext uri="{FF2B5EF4-FFF2-40B4-BE49-F238E27FC236}">
                    <a16:creationId xmlns:a16="http://schemas.microsoft.com/office/drawing/2014/main" id="{48F08F81-9ED7-720C-5FB0-BE25CC3729BB}"/>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pic>
        <p:nvPicPr>
          <p:cNvPr id="45" name="Picture 44" descr="Graphical user interface, text&#10;&#10;Description automatically generated with medium confidence">
            <a:extLst>
              <a:ext uri="{FF2B5EF4-FFF2-40B4-BE49-F238E27FC236}">
                <a16:creationId xmlns:a16="http://schemas.microsoft.com/office/drawing/2014/main" id="{036B34E0-58BD-A7CA-0F44-34A30DEC1F05}"/>
              </a:ext>
            </a:extLst>
          </p:cNvPr>
          <p:cNvPicPr>
            <a:picLocks noChangeAspect="1"/>
          </p:cNvPicPr>
          <p:nvPr userDrawn="1"/>
        </p:nvPicPr>
        <p:blipFill>
          <a:blip r:embed="rId2"/>
          <a:stretch>
            <a:fillRect/>
          </a:stretch>
        </p:blipFill>
        <p:spPr>
          <a:xfrm>
            <a:off x="295530" y="4450739"/>
            <a:ext cx="2232350" cy="556424"/>
          </a:xfrm>
          <a:prstGeom prst="rect">
            <a:avLst/>
          </a:prstGeom>
        </p:spPr>
      </p:pic>
    </p:spTree>
    <p:extLst>
      <p:ext uri="{BB962C8B-B14F-4D97-AF65-F5344CB8AC3E}">
        <p14:creationId xmlns:p14="http://schemas.microsoft.com/office/powerpoint/2010/main" val="2437681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4865479" y="2100820"/>
            <a:ext cx="3847485" cy="994172"/>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2475" dirty="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4" y="0"/>
            <a:ext cx="9150857"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20" name="Title 1">
            <a:extLst>
              <a:ext uri="{FF2B5EF4-FFF2-40B4-BE49-F238E27FC236}">
                <a16:creationId xmlns:a16="http://schemas.microsoft.com/office/drawing/2014/main" id="{3FC5ABF4-6DAA-4DEA-9FF8-C58C6C5932DB}"/>
              </a:ext>
            </a:extLst>
          </p:cNvPr>
          <p:cNvSpPr>
            <a:spLocks noGrp="1"/>
          </p:cNvSpPr>
          <p:nvPr>
            <p:ph type="title"/>
          </p:nvPr>
        </p:nvSpPr>
        <p:spPr>
          <a:xfrm>
            <a:off x="5934974" y="2087350"/>
            <a:ext cx="2919916" cy="968801"/>
          </a:xfrm>
        </p:spPr>
        <p:txBody>
          <a:bodyPr>
            <a:noAutofit/>
          </a:bodyPr>
          <a:lstStyle>
            <a:lvl1pPr>
              <a:defRPr sz="2250">
                <a:solidFill>
                  <a:schemeClr val="bg1"/>
                </a:solidFill>
              </a:defRPr>
            </a:lvl1pPr>
          </a:lstStyle>
          <a:p>
            <a:r>
              <a:rPr lang="en-US" dirty="0"/>
              <a:t>Click to edit Master title style</a:t>
            </a:r>
          </a:p>
        </p:txBody>
      </p:sp>
      <p:pic>
        <p:nvPicPr>
          <p:cNvPr id="21" name="Picture 20" descr="Graphical user interface, text&#10;&#10;Description automatically generated with medium confidence">
            <a:extLst>
              <a:ext uri="{FF2B5EF4-FFF2-40B4-BE49-F238E27FC236}">
                <a16:creationId xmlns:a16="http://schemas.microsoft.com/office/drawing/2014/main" id="{851B85BD-D514-D46E-895A-A554A3868602}"/>
              </a:ext>
            </a:extLst>
          </p:cNvPr>
          <p:cNvPicPr>
            <a:picLocks noChangeAspect="1"/>
          </p:cNvPicPr>
          <p:nvPr userDrawn="1"/>
        </p:nvPicPr>
        <p:blipFill>
          <a:blip r:embed="rId2"/>
          <a:stretch>
            <a:fillRect/>
          </a:stretch>
        </p:blipFill>
        <p:spPr>
          <a:xfrm>
            <a:off x="306215" y="4481595"/>
            <a:ext cx="2232350" cy="556424"/>
          </a:xfrm>
          <a:prstGeom prst="rect">
            <a:avLst/>
          </a:prstGeom>
        </p:spPr>
      </p:pic>
      <p:grpSp>
        <p:nvGrpSpPr>
          <p:cNvPr id="2" name="Group 1">
            <a:extLst>
              <a:ext uri="{FF2B5EF4-FFF2-40B4-BE49-F238E27FC236}">
                <a16:creationId xmlns:a16="http://schemas.microsoft.com/office/drawing/2014/main" id="{9C523C9D-4F34-ABB6-28A9-6DEA3AF2FB73}"/>
              </a:ext>
            </a:extLst>
          </p:cNvPr>
          <p:cNvGrpSpPr/>
          <p:nvPr userDrawn="1"/>
        </p:nvGrpSpPr>
        <p:grpSpPr>
          <a:xfrm>
            <a:off x="126894" y="41656"/>
            <a:ext cx="5870013" cy="5060189"/>
            <a:chOff x="-763969" y="55541"/>
            <a:chExt cx="5870013" cy="6746918"/>
          </a:xfrm>
        </p:grpSpPr>
        <p:grpSp>
          <p:nvGrpSpPr>
            <p:cNvPr id="22" name="Group 21">
              <a:extLst>
                <a:ext uri="{FF2B5EF4-FFF2-40B4-BE49-F238E27FC236}">
                  <a16:creationId xmlns:a16="http://schemas.microsoft.com/office/drawing/2014/main" id="{DAB33840-01F1-1E0C-8E02-4C4EA6D17B1D}"/>
                </a:ext>
              </a:extLst>
            </p:cNvPr>
            <p:cNvGrpSpPr/>
            <p:nvPr userDrawn="1"/>
          </p:nvGrpSpPr>
          <p:grpSpPr>
            <a:xfrm>
              <a:off x="396663" y="55541"/>
              <a:ext cx="4283803" cy="6746918"/>
              <a:chOff x="1787548" y="80265"/>
              <a:chExt cx="4283803" cy="6746918"/>
            </a:xfrm>
            <a:solidFill>
              <a:schemeClr val="accent1"/>
            </a:solidFill>
          </p:grpSpPr>
          <p:sp>
            <p:nvSpPr>
              <p:cNvPr id="23" name="Right Triangle 38">
                <a:extLst>
                  <a:ext uri="{FF2B5EF4-FFF2-40B4-BE49-F238E27FC236}">
                    <a16:creationId xmlns:a16="http://schemas.microsoft.com/office/drawing/2014/main" id="{286E7639-A0ED-6D44-D9CB-BD3BB87BDD6D}"/>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Right Triangle 38">
                <a:extLst>
                  <a:ext uri="{FF2B5EF4-FFF2-40B4-BE49-F238E27FC236}">
                    <a16:creationId xmlns:a16="http://schemas.microsoft.com/office/drawing/2014/main" id="{1B4CB9E6-212C-148F-EAF0-0A9642AFE276}"/>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ight Triangle 38">
                <a:extLst>
                  <a:ext uri="{FF2B5EF4-FFF2-40B4-BE49-F238E27FC236}">
                    <a16:creationId xmlns:a16="http://schemas.microsoft.com/office/drawing/2014/main" id="{E4FE40DF-00CA-799E-FA88-966AD79C5910}"/>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Right Triangle 38">
                <a:extLst>
                  <a:ext uri="{FF2B5EF4-FFF2-40B4-BE49-F238E27FC236}">
                    <a16:creationId xmlns:a16="http://schemas.microsoft.com/office/drawing/2014/main" id="{3C4BA689-DBBF-D7EE-8DB0-2BD125262AE2}"/>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ight Triangle 38">
                <a:extLst>
                  <a:ext uri="{FF2B5EF4-FFF2-40B4-BE49-F238E27FC236}">
                    <a16:creationId xmlns:a16="http://schemas.microsoft.com/office/drawing/2014/main" id="{A4DBD4B0-A996-73DE-3388-E9109A490645}"/>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ight Triangle 38">
                <a:extLst>
                  <a:ext uri="{FF2B5EF4-FFF2-40B4-BE49-F238E27FC236}">
                    <a16:creationId xmlns:a16="http://schemas.microsoft.com/office/drawing/2014/main" id="{BA0E7229-BC84-D49D-0CCE-BE0DBD7BAFEC}"/>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29" name="Group 28">
              <a:extLst>
                <a:ext uri="{FF2B5EF4-FFF2-40B4-BE49-F238E27FC236}">
                  <a16:creationId xmlns:a16="http://schemas.microsoft.com/office/drawing/2014/main" id="{2CD795CE-1860-398A-8515-9FA73BC9BF09}"/>
                </a:ext>
              </a:extLst>
            </p:cNvPr>
            <p:cNvGrpSpPr/>
            <p:nvPr userDrawn="1"/>
          </p:nvGrpSpPr>
          <p:grpSpPr>
            <a:xfrm>
              <a:off x="-763969" y="654927"/>
              <a:ext cx="5870013" cy="5191391"/>
              <a:chOff x="626916" y="679651"/>
              <a:chExt cx="5870013" cy="5191391"/>
            </a:xfrm>
            <a:solidFill>
              <a:srgbClr val="FFFFFF"/>
            </a:solidFill>
          </p:grpSpPr>
          <p:sp>
            <p:nvSpPr>
              <p:cNvPr id="30" name="Right Triangle 38">
                <a:extLst>
                  <a:ext uri="{FF2B5EF4-FFF2-40B4-BE49-F238E27FC236}">
                    <a16:creationId xmlns:a16="http://schemas.microsoft.com/office/drawing/2014/main" id="{29FC9469-2F70-522F-FB39-02F99CA95301}"/>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Right Triangle 38">
                <a:extLst>
                  <a:ext uri="{FF2B5EF4-FFF2-40B4-BE49-F238E27FC236}">
                    <a16:creationId xmlns:a16="http://schemas.microsoft.com/office/drawing/2014/main" id="{D430F1C8-A6E2-12B9-E300-4E8D3FE2D077}"/>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2" name="Right Triangle 38">
                <a:extLst>
                  <a:ext uri="{FF2B5EF4-FFF2-40B4-BE49-F238E27FC236}">
                    <a16:creationId xmlns:a16="http://schemas.microsoft.com/office/drawing/2014/main" id="{C2CDD297-9090-C822-BA8E-37E1250A162C}"/>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ight Triangle 38">
                <a:extLst>
                  <a:ext uri="{FF2B5EF4-FFF2-40B4-BE49-F238E27FC236}">
                    <a16:creationId xmlns:a16="http://schemas.microsoft.com/office/drawing/2014/main" id="{F06B8588-C74F-5B8F-9AB9-241F16AFE566}"/>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ight Triangle 38">
                <a:extLst>
                  <a:ext uri="{FF2B5EF4-FFF2-40B4-BE49-F238E27FC236}">
                    <a16:creationId xmlns:a16="http://schemas.microsoft.com/office/drawing/2014/main" id="{3EF77ECA-248F-B613-2119-B45803AF5981}"/>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ight Triangle 38">
                <a:extLst>
                  <a:ext uri="{FF2B5EF4-FFF2-40B4-BE49-F238E27FC236}">
                    <a16:creationId xmlns:a16="http://schemas.microsoft.com/office/drawing/2014/main" id="{C2D0A982-12AA-C3DD-DE93-94EF090D7408}"/>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Tree>
    <p:extLst>
      <p:ext uri="{BB962C8B-B14F-4D97-AF65-F5344CB8AC3E}">
        <p14:creationId xmlns:p14="http://schemas.microsoft.com/office/powerpoint/2010/main" val="1806036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4865479" y="2100820"/>
            <a:ext cx="3847485" cy="994172"/>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2475" dirty="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4" y="0"/>
            <a:ext cx="9150857"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28" name="Title 1">
            <a:extLst>
              <a:ext uri="{FF2B5EF4-FFF2-40B4-BE49-F238E27FC236}">
                <a16:creationId xmlns:a16="http://schemas.microsoft.com/office/drawing/2014/main" id="{C19198D1-CE73-48A2-AD8F-C34242DD3B41}"/>
              </a:ext>
            </a:extLst>
          </p:cNvPr>
          <p:cNvSpPr>
            <a:spLocks noGrp="1"/>
          </p:cNvSpPr>
          <p:nvPr>
            <p:ph type="title"/>
          </p:nvPr>
        </p:nvSpPr>
        <p:spPr>
          <a:xfrm>
            <a:off x="431041" y="2087350"/>
            <a:ext cx="3496105" cy="968801"/>
          </a:xfrm>
        </p:spPr>
        <p:txBody>
          <a:bodyPr>
            <a:noAutofit/>
          </a:bodyPr>
          <a:lstStyle>
            <a:lvl1pPr>
              <a:defRPr sz="2250">
                <a:solidFill>
                  <a:schemeClr val="bg1"/>
                </a:solidFill>
              </a:defRPr>
            </a:lvl1pPr>
          </a:lstStyle>
          <a:p>
            <a:r>
              <a:rPr lang="en-US" dirty="0"/>
              <a:t>Click to edit Master title style</a:t>
            </a:r>
          </a:p>
        </p:txBody>
      </p:sp>
      <p:pic>
        <p:nvPicPr>
          <p:cNvPr id="29" name="Picture 28" descr="Graphical user interface, text&#10;&#10;Description automatically generated with medium confidence">
            <a:extLst>
              <a:ext uri="{FF2B5EF4-FFF2-40B4-BE49-F238E27FC236}">
                <a16:creationId xmlns:a16="http://schemas.microsoft.com/office/drawing/2014/main" id="{C20E8080-A756-90B8-EFDB-C69EBA45C477}"/>
              </a:ext>
            </a:extLst>
          </p:cNvPr>
          <p:cNvPicPr>
            <a:picLocks noChangeAspect="1"/>
          </p:cNvPicPr>
          <p:nvPr userDrawn="1"/>
        </p:nvPicPr>
        <p:blipFill>
          <a:blip r:embed="rId2"/>
          <a:stretch>
            <a:fillRect/>
          </a:stretch>
        </p:blipFill>
        <p:spPr>
          <a:xfrm>
            <a:off x="306215" y="4481595"/>
            <a:ext cx="2232350" cy="556424"/>
          </a:xfrm>
          <a:prstGeom prst="rect">
            <a:avLst/>
          </a:prstGeom>
        </p:spPr>
      </p:pic>
      <p:grpSp>
        <p:nvGrpSpPr>
          <p:cNvPr id="30" name="Group 29">
            <a:extLst>
              <a:ext uri="{FF2B5EF4-FFF2-40B4-BE49-F238E27FC236}">
                <a16:creationId xmlns:a16="http://schemas.microsoft.com/office/drawing/2014/main" id="{F3ED6FDE-BA71-B5B8-A3CD-8A5AE3A17A06}"/>
              </a:ext>
            </a:extLst>
          </p:cNvPr>
          <p:cNvGrpSpPr/>
          <p:nvPr userDrawn="1"/>
        </p:nvGrpSpPr>
        <p:grpSpPr>
          <a:xfrm flipH="1">
            <a:off x="3289967" y="83311"/>
            <a:ext cx="5870013" cy="5060189"/>
            <a:chOff x="626916" y="80265"/>
            <a:chExt cx="5870013" cy="6746918"/>
          </a:xfrm>
        </p:grpSpPr>
        <p:grpSp>
          <p:nvGrpSpPr>
            <p:cNvPr id="31" name="Group 30">
              <a:extLst>
                <a:ext uri="{FF2B5EF4-FFF2-40B4-BE49-F238E27FC236}">
                  <a16:creationId xmlns:a16="http://schemas.microsoft.com/office/drawing/2014/main" id="{D73D49FE-2D96-6091-DB80-F70C1D4E4BDA}"/>
                </a:ext>
              </a:extLst>
            </p:cNvPr>
            <p:cNvGrpSpPr/>
            <p:nvPr userDrawn="1"/>
          </p:nvGrpSpPr>
          <p:grpSpPr>
            <a:xfrm>
              <a:off x="1787548" y="80265"/>
              <a:ext cx="4283803" cy="6746918"/>
              <a:chOff x="1787548" y="80265"/>
              <a:chExt cx="4283803" cy="6746918"/>
            </a:xfrm>
            <a:solidFill>
              <a:schemeClr val="accent2"/>
            </a:solidFill>
          </p:grpSpPr>
          <p:sp>
            <p:nvSpPr>
              <p:cNvPr id="39" name="Right Triangle 38">
                <a:extLst>
                  <a:ext uri="{FF2B5EF4-FFF2-40B4-BE49-F238E27FC236}">
                    <a16:creationId xmlns:a16="http://schemas.microsoft.com/office/drawing/2014/main" id="{1CC143B6-D3B3-C2E9-8422-327D2DA1589D}"/>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0" name="Right Triangle 38">
                <a:extLst>
                  <a:ext uri="{FF2B5EF4-FFF2-40B4-BE49-F238E27FC236}">
                    <a16:creationId xmlns:a16="http://schemas.microsoft.com/office/drawing/2014/main" id="{D490210A-9D0F-36B9-4C14-83E999E405BF}"/>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ight Triangle 38">
                <a:extLst>
                  <a:ext uri="{FF2B5EF4-FFF2-40B4-BE49-F238E27FC236}">
                    <a16:creationId xmlns:a16="http://schemas.microsoft.com/office/drawing/2014/main" id="{C97A7570-E745-4F8F-3AB2-EE5572C2B1D3}"/>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Right Triangle 38">
                <a:extLst>
                  <a:ext uri="{FF2B5EF4-FFF2-40B4-BE49-F238E27FC236}">
                    <a16:creationId xmlns:a16="http://schemas.microsoft.com/office/drawing/2014/main" id="{28A5B11C-1C4D-4DF3-C373-6E382D80EA7B}"/>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Right Triangle 38">
                <a:extLst>
                  <a:ext uri="{FF2B5EF4-FFF2-40B4-BE49-F238E27FC236}">
                    <a16:creationId xmlns:a16="http://schemas.microsoft.com/office/drawing/2014/main" id="{3C8FCB48-087C-11E2-D4E1-14EABCC74AE5}"/>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4" name="Right Triangle 38">
                <a:extLst>
                  <a:ext uri="{FF2B5EF4-FFF2-40B4-BE49-F238E27FC236}">
                    <a16:creationId xmlns:a16="http://schemas.microsoft.com/office/drawing/2014/main" id="{819ED8D4-1822-013C-CA38-0DDC8ED5EA71}"/>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DEBCD558-4476-4853-829C-FE057082124E}"/>
                </a:ext>
              </a:extLst>
            </p:cNvPr>
            <p:cNvGrpSpPr/>
            <p:nvPr userDrawn="1"/>
          </p:nvGrpSpPr>
          <p:grpSpPr>
            <a:xfrm>
              <a:off x="626916" y="679651"/>
              <a:ext cx="5870013" cy="5191391"/>
              <a:chOff x="626916" y="679651"/>
              <a:chExt cx="5870013" cy="5191391"/>
            </a:xfrm>
            <a:solidFill>
              <a:srgbClr val="FFFFFF"/>
            </a:solidFill>
          </p:grpSpPr>
          <p:sp>
            <p:nvSpPr>
              <p:cNvPr id="33" name="Right Triangle 38">
                <a:extLst>
                  <a:ext uri="{FF2B5EF4-FFF2-40B4-BE49-F238E27FC236}">
                    <a16:creationId xmlns:a16="http://schemas.microsoft.com/office/drawing/2014/main" id="{5096E4AA-A174-999D-10D1-70B4A153BCAC}"/>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ight Triangle 38">
                <a:extLst>
                  <a:ext uri="{FF2B5EF4-FFF2-40B4-BE49-F238E27FC236}">
                    <a16:creationId xmlns:a16="http://schemas.microsoft.com/office/drawing/2014/main" id="{649A32EA-90BF-0408-EF2C-52DBF9AE862F}"/>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ight Triangle 38">
                <a:extLst>
                  <a:ext uri="{FF2B5EF4-FFF2-40B4-BE49-F238E27FC236}">
                    <a16:creationId xmlns:a16="http://schemas.microsoft.com/office/drawing/2014/main" id="{ACCEFE0F-BB75-ACD2-7706-45DA4EAB7D54}"/>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ight Triangle 38">
                <a:extLst>
                  <a:ext uri="{FF2B5EF4-FFF2-40B4-BE49-F238E27FC236}">
                    <a16:creationId xmlns:a16="http://schemas.microsoft.com/office/drawing/2014/main" id="{EDBCFC60-C800-C384-22D9-EE010826EBCB}"/>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7" name="Right Triangle 38">
                <a:extLst>
                  <a:ext uri="{FF2B5EF4-FFF2-40B4-BE49-F238E27FC236}">
                    <a16:creationId xmlns:a16="http://schemas.microsoft.com/office/drawing/2014/main" id="{CFEF9482-C280-AC48-A7BB-FF9154F5035F}"/>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Right Triangle 38">
                <a:extLst>
                  <a:ext uri="{FF2B5EF4-FFF2-40B4-BE49-F238E27FC236}">
                    <a16:creationId xmlns:a16="http://schemas.microsoft.com/office/drawing/2014/main" id="{BC4275E7-8557-A9C1-8378-4F8673CCC6A3}"/>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Tree>
    <p:extLst>
      <p:ext uri="{BB962C8B-B14F-4D97-AF65-F5344CB8AC3E}">
        <p14:creationId xmlns:p14="http://schemas.microsoft.com/office/powerpoint/2010/main" val="4194597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4865479" y="2100820"/>
            <a:ext cx="3847485" cy="994172"/>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2475" dirty="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4" y="0"/>
            <a:ext cx="9150857" cy="51435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17" name="Oval 16">
            <a:extLst>
              <a:ext uri="{FF2B5EF4-FFF2-40B4-BE49-F238E27FC236}">
                <a16:creationId xmlns:a16="http://schemas.microsoft.com/office/drawing/2014/main" id="{8537AA72-1C72-4CF5-B064-8D05CE99010B}"/>
              </a:ext>
            </a:extLst>
          </p:cNvPr>
          <p:cNvSpPr/>
          <p:nvPr userDrawn="1"/>
        </p:nvSpPr>
        <p:spPr>
          <a:xfrm>
            <a:off x="4865478" y="4790986"/>
            <a:ext cx="474292" cy="35251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9F0AB926-7E14-4CD6-AB34-F774CAF678C8}"/>
              </a:ext>
            </a:extLst>
          </p:cNvPr>
          <p:cNvSpPr>
            <a:spLocks noGrp="1"/>
          </p:cNvSpPr>
          <p:nvPr>
            <p:ph type="title"/>
          </p:nvPr>
        </p:nvSpPr>
        <p:spPr>
          <a:xfrm>
            <a:off x="431041" y="2087350"/>
            <a:ext cx="2993647" cy="968801"/>
          </a:xfrm>
        </p:spPr>
        <p:txBody>
          <a:bodyPr>
            <a:noAutofit/>
          </a:bodyPr>
          <a:lstStyle>
            <a:lvl1pPr>
              <a:defRPr sz="2250">
                <a:solidFill>
                  <a:schemeClr val="bg1"/>
                </a:solidFill>
              </a:defRPr>
            </a:lvl1pPr>
          </a:lstStyle>
          <a:p>
            <a:r>
              <a:rPr lang="en-US" dirty="0"/>
              <a:t>Click to edit Master title style</a:t>
            </a:r>
          </a:p>
        </p:txBody>
      </p:sp>
      <p:pic>
        <p:nvPicPr>
          <p:cNvPr id="10" name="Picture 9" descr="Graphical user interface, text&#10;&#10;Description automatically generated with medium confidence">
            <a:extLst>
              <a:ext uri="{FF2B5EF4-FFF2-40B4-BE49-F238E27FC236}">
                <a16:creationId xmlns:a16="http://schemas.microsoft.com/office/drawing/2014/main" id="{78712449-E205-4A25-D98A-4D0390D7F289}"/>
              </a:ext>
            </a:extLst>
          </p:cNvPr>
          <p:cNvPicPr>
            <a:picLocks noChangeAspect="1"/>
          </p:cNvPicPr>
          <p:nvPr userDrawn="1"/>
        </p:nvPicPr>
        <p:blipFill>
          <a:blip r:embed="rId2"/>
          <a:stretch>
            <a:fillRect/>
          </a:stretch>
        </p:blipFill>
        <p:spPr>
          <a:xfrm>
            <a:off x="306215" y="4481595"/>
            <a:ext cx="2232350" cy="556424"/>
          </a:xfrm>
          <a:prstGeom prst="rect">
            <a:avLst/>
          </a:prstGeom>
        </p:spPr>
      </p:pic>
      <p:grpSp>
        <p:nvGrpSpPr>
          <p:cNvPr id="12" name="Group 11">
            <a:extLst>
              <a:ext uri="{FF2B5EF4-FFF2-40B4-BE49-F238E27FC236}">
                <a16:creationId xmlns:a16="http://schemas.microsoft.com/office/drawing/2014/main" id="{B691F376-B4EA-9D9E-544C-F0F19AB68327}"/>
              </a:ext>
            </a:extLst>
          </p:cNvPr>
          <p:cNvGrpSpPr/>
          <p:nvPr userDrawn="1"/>
        </p:nvGrpSpPr>
        <p:grpSpPr>
          <a:xfrm flipH="1">
            <a:off x="3679505" y="42279"/>
            <a:ext cx="4283803" cy="5060189"/>
            <a:chOff x="1787548" y="80265"/>
            <a:chExt cx="4283803" cy="6746918"/>
          </a:xfrm>
          <a:solidFill>
            <a:srgbClr val="FFFFFF">
              <a:alpha val="50196"/>
            </a:srgbClr>
          </a:solidFill>
        </p:grpSpPr>
        <p:sp>
          <p:nvSpPr>
            <p:cNvPr id="13" name="Right Triangle 38">
              <a:extLst>
                <a:ext uri="{FF2B5EF4-FFF2-40B4-BE49-F238E27FC236}">
                  <a16:creationId xmlns:a16="http://schemas.microsoft.com/office/drawing/2014/main" id="{1E6AAAED-574B-6466-4A50-71B65E7FC2FB}"/>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ight Triangle 38">
              <a:extLst>
                <a:ext uri="{FF2B5EF4-FFF2-40B4-BE49-F238E27FC236}">
                  <a16:creationId xmlns:a16="http://schemas.microsoft.com/office/drawing/2014/main" id="{8E767666-C258-1E81-A3A9-B093634205B0}"/>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Right Triangle 38">
              <a:extLst>
                <a:ext uri="{FF2B5EF4-FFF2-40B4-BE49-F238E27FC236}">
                  <a16:creationId xmlns:a16="http://schemas.microsoft.com/office/drawing/2014/main" id="{7250376C-FBBC-9020-6406-C5DAC174362A}"/>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ight Triangle 38">
              <a:extLst>
                <a:ext uri="{FF2B5EF4-FFF2-40B4-BE49-F238E27FC236}">
                  <a16:creationId xmlns:a16="http://schemas.microsoft.com/office/drawing/2014/main" id="{8936B8E7-5C82-F0C9-8785-8FE410504688}"/>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ight Triangle 38">
              <a:extLst>
                <a:ext uri="{FF2B5EF4-FFF2-40B4-BE49-F238E27FC236}">
                  <a16:creationId xmlns:a16="http://schemas.microsoft.com/office/drawing/2014/main" id="{E7F3B2BA-6E9B-341B-ADF4-704B5A1ED778}"/>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ight Triangle 38">
              <a:extLst>
                <a:ext uri="{FF2B5EF4-FFF2-40B4-BE49-F238E27FC236}">
                  <a16:creationId xmlns:a16="http://schemas.microsoft.com/office/drawing/2014/main" id="{C1D99106-DE3E-79C5-DBB5-663141AED71D}"/>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22" name="Group 21">
            <a:extLst>
              <a:ext uri="{FF2B5EF4-FFF2-40B4-BE49-F238E27FC236}">
                <a16:creationId xmlns:a16="http://schemas.microsoft.com/office/drawing/2014/main" id="{37739BBE-AF9D-DFF5-A795-8060D650221A}"/>
              </a:ext>
            </a:extLst>
          </p:cNvPr>
          <p:cNvGrpSpPr/>
          <p:nvPr userDrawn="1"/>
        </p:nvGrpSpPr>
        <p:grpSpPr>
          <a:xfrm flipH="1">
            <a:off x="3253927" y="491819"/>
            <a:ext cx="5870013" cy="3893543"/>
            <a:chOff x="626916" y="679651"/>
            <a:chExt cx="5870013" cy="5191391"/>
          </a:xfrm>
          <a:solidFill>
            <a:srgbClr val="FFFFFF"/>
          </a:solidFill>
        </p:grpSpPr>
        <p:sp>
          <p:nvSpPr>
            <p:cNvPr id="23" name="Right Triangle 38">
              <a:extLst>
                <a:ext uri="{FF2B5EF4-FFF2-40B4-BE49-F238E27FC236}">
                  <a16:creationId xmlns:a16="http://schemas.microsoft.com/office/drawing/2014/main" id="{3E409A6E-48CB-2FB0-281D-78D6B6292BA8}"/>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Right Triangle 38">
              <a:extLst>
                <a:ext uri="{FF2B5EF4-FFF2-40B4-BE49-F238E27FC236}">
                  <a16:creationId xmlns:a16="http://schemas.microsoft.com/office/drawing/2014/main" id="{842A7F44-B38A-49B2-3548-600F29DEA906}"/>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ight Triangle 38">
              <a:extLst>
                <a:ext uri="{FF2B5EF4-FFF2-40B4-BE49-F238E27FC236}">
                  <a16:creationId xmlns:a16="http://schemas.microsoft.com/office/drawing/2014/main" id="{EED8286E-8C32-DAF6-9571-99ECAB255B57}"/>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Right Triangle 38">
              <a:extLst>
                <a:ext uri="{FF2B5EF4-FFF2-40B4-BE49-F238E27FC236}">
                  <a16:creationId xmlns:a16="http://schemas.microsoft.com/office/drawing/2014/main" id="{E27AB7E1-ACAF-7C03-94B1-76516EF00AF6}"/>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ight Triangle 38">
              <a:extLst>
                <a:ext uri="{FF2B5EF4-FFF2-40B4-BE49-F238E27FC236}">
                  <a16:creationId xmlns:a16="http://schemas.microsoft.com/office/drawing/2014/main" id="{E3B4FEB6-2F22-6907-6295-041FB0514E51}"/>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ight Triangle 38">
              <a:extLst>
                <a:ext uri="{FF2B5EF4-FFF2-40B4-BE49-F238E27FC236}">
                  <a16:creationId xmlns:a16="http://schemas.microsoft.com/office/drawing/2014/main" id="{0B51AC83-95BC-12AC-71CE-A4F0BBE859EC}"/>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228637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4865479" y="2100820"/>
            <a:ext cx="3847485" cy="994172"/>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2475" dirty="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4" y="0"/>
            <a:ext cx="9150857"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sp>
        <p:nvSpPr>
          <p:cNvPr id="17" name="Oval 16">
            <a:extLst>
              <a:ext uri="{FF2B5EF4-FFF2-40B4-BE49-F238E27FC236}">
                <a16:creationId xmlns:a16="http://schemas.microsoft.com/office/drawing/2014/main" id="{8537AA72-1C72-4CF5-B064-8D05CE99010B}"/>
              </a:ext>
            </a:extLst>
          </p:cNvPr>
          <p:cNvSpPr/>
          <p:nvPr userDrawn="1"/>
        </p:nvSpPr>
        <p:spPr>
          <a:xfrm>
            <a:off x="4865478" y="4790986"/>
            <a:ext cx="474292" cy="35251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1" name="Title 1">
            <a:extLst>
              <a:ext uri="{FF2B5EF4-FFF2-40B4-BE49-F238E27FC236}">
                <a16:creationId xmlns:a16="http://schemas.microsoft.com/office/drawing/2014/main" id="{25EC42E7-06E1-48C9-8BE0-7252E98BE4C7}"/>
              </a:ext>
            </a:extLst>
          </p:cNvPr>
          <p:cNvSpPr>
            <a:spLocks noGrp="1"/>
          </p:cNvSpPr>
          <p:nvPr>
            <p:ph type="title"/>
          </p:nvPr>
        </p:nvSpPr>
        <p:spPr>
          <a:xfrm>
            <a:off x="431041" y="2087350"/>
            <a:ext cx="3099910" cy="968801"/>
          </a:xfrm>
        </p:spPr>
        <p:txBody>
          <a:bodyPr>
            <a:noAutofit/>
          </a:bodyPr>
          <a:lstStyle>
            <a:lvl1pPr>
              <a:defRPr sz="2250">
                <a:solidFill>
                  <a:schemeClr val="bg1"/>
                </a:solidFill>
              </a:defRPr>
            </a:lvl1pPr>
          </a:lstStyle>
          <a:p>
            <a:r>
              <a:rPr lang="en-US" dirty="0"/>
              <a:t>Click to edit Master title style</a:t>
            </a:r>
          </a:p>
        </p:txBody>
      </p:sp>
      <p:pic>
        <p:nvPicPr>
          <p:cNvPr id="22" name="Picture 21" descr="Graphical user interface, text&#10;&#10;Description automatically generated with medium confidence">
            <a:extLst>
              <a:ext uri="{FF2B5EF4-FFF2-40B4-BE49-F238E27FC236}">
                <a16:creationId xmlns:a16="http://schemas.microsoft.com/office/drawing/2014/main" id="{99D36E0B-29CA-4185-84AC-4B3A635936C1}"/>
              </a:ext>
            </a:extLst>
          </p:cNvPr>
          <p:cNvPicPr>
            <a:picLocks noChangeAspect="1"/>
          </p:cNvPicPr>
          <p:nvPr userDrawn="1"/>
        </p:nvPicPr>
        <p:blipFill>
          <a:blip r:embed="rId2"/>
          <a:stretch>
            <a:fillRect/>
          </a:stretch>
        </p:blipFill>
        <p:spPr>
          <a:xfrm>
            <a:off x="306215" y="4481595"/>
            <a:ext cx="2232350" cy="556424"/>
          </a:xfrm>
          <a:prstGeom prst="rect">
            <a:avLst/>
          </a:prstGeom>
        </p:spPr>
      </p:pic>
      <p:grpSp>
        <p:nvGrpSpPr>
          <p:cNvPr id="23" name="Group 22">
            <a:extLst>
              <a:ext uri="{FF2B5EF4-FFF2-40B4-BE49-F238E27FC236}">
                <a16:creationId xmlns:a16="http://schemas.microsoft.com/office/drawing/2014/main" id="{BB1644EB-18A8-20FA-7CAC-EDFD8EF9DE39}"/>
              </a:ext>
            </a:extLst>
          </p:cNvPr>
          <p:cNvGrpSpPr/>
          <p:nvPr userDrawn="1"/>
        </p:nvGrpSpPr>
        <p:grpSpPr>
          <a:xfrm flipH="1">
            <a:off x="3712011" y="-984"/>
            <a:ext cx="4283803" cy="5060189"/>
            <a:chOff x="1787548" y="80265"/>
            <a:chExt cx="4283803" cy="6746918"/>
          </a:xfrm>
          <a:solidFill>
            <a:schemeClr val="accent1"/>
          </a:solidFill>
        </p:grpSpPr>
        <p:sp>
          <p:nvSpPr>
            <p:cNvPr id="24" name="Right Triangle 38">
              <a:extLst>
                <a:ext uri="{FF2B5EF4-FFF2-40B4-BE49-F238E27FC236}">
                  <a16:creationId xmlns:a16="http://schemas.microsoft.com/office/drawing/2014/main" id="{CAB17A4D-A9BA-F380-5173-4AC231FB8B48}"/>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ight Triangle 38">
              <a:extLst>
                <a:ext uri="{FF2B5EF4-FFF2-40B4-BE49-F238E27FC236}">
                  <a16:creationId xmlns:a16="http://schemas.microsoft.com/office/drawing/2014/main" id="{00E94D5C-7E32-7264-8A6C-EF9DB5685175}"/>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Right Triangle 38">
              <a:extLst>
                <a:ext uri="{FF2B5EF4-FFF2-40B4-BE49-F238E27FC236}">
                  <a16:creationId xmlns:a16="http://schemas.microsoft.com/office/drawing/2014/main" id="{C8934E01-B040-ACF1-4A19-AB1754AA57BA}"/>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1" name="Right Triangle 38">
              <a:extLst>
                <a:ext uri="{FF2B5EF4-FFF2-40B4-BE49-F238E27FC236}">
                  <a16:creationId xmlns:a16="http://schemas.microsoft.com/office/drawing/2014/main" id="{B9AAE81F-1B42-F3D8-3C92-ECECD8135248}"/>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2" name="Right Triangle 38">
              <a:extLst>
                <a:ext uri="{FF2B5EF4-FFF2-40B4-BE49-F238E27FC236}">
                  <a16:creationId xmlns:a16="http://schemas.microsoft.com/office/drawing/2014/main" id="{4660F774-7734-18E7-7640-EF801DF90BED}"/>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Right Triangle 38">
              <a:extLst>
                <a:ext uri="{FF2B5EF4-FFF2-40B4-BE49-F238E27FC236}">
                  <a16:creationId xmlns:a16="http://schemas.microsoft.com/office/drawing/2014/main" id="{865F2D55-23E6-82AB-7A16-BB0FB870E51F}"/>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6E00B189-6283-DDF9-5D0C-E48FE5DB08E6}"/>
              </a:ext>
            </a:extLst>
          </p:cNvPr>
          <p:cNvGrpSpPr/>
          <p:nvPr userDrawn="1"/>
        </p:nvGrpSpPr>
        <p:grpSpPr>
          <a:xfrm flipH="1">
            <a:off x="3286433" y="448557"/>
            <a:ext cx="5870013" cy="3893543"/>
            <a:chOff x="626916" y="679651"/>
            <a:chExt cx="5870013" cy="5191391"/>
          </a:xfrm>
          <a:solidFill>
            <a:srgbClr val="FFFFFF"/>
          </a:solidFill>
        </p:grpSpPr>
        <p:sp>
          <p:nvSpPr>
            <p:cNvPr id="45" name="Right Triangle 38">
              <a:extLst>
                <a:ext uri="{FF2B5EF4-FFF2-40B4-BE49-F238E27FC236}">
                  <a16:creationId xmlns:a16="http://schemas.microsoft.com/office/drawing/2014/main" id="{E07EEF38-CA71-1B3A-1A18-72CD2201F0B0}"/>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6" name="Right Triangle 38">
              <a:extLst>
                <a:ext uri="{FF2B5EF4-FFF2-40B4-BE49-F238E27FC236}">
                  <a16:creationId xmlns:a16="http://schemas.microsoft.com/office/drawing/2014/main" id="{18D0ACD6-045C-BB68-FB96-142D309CD694}"/>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7" name="Right Triangle 38">
              <a:extLst>
                <a:ext uri="{FF2B5EF4-FFF2-40B4-BE49-F238E27FC236}">
                  <a16:creationId xmlns:a16="http://schemas.microsoft.com/office/drawing/2014/main" id="{A5F4BBB2-ED07-B2EA-3A7E-CA631FE54A26}"/>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8" name="Right Triangle 38">
              <a:extLst>
                <a:ext uri="{FF2B5EF4-FFF2-40B4-BE49-F238E27FC236}">
                  <a16:creationId xmlns:a16="http://schemas.microsoft.com/office/drawing/2014/main" id="{EA4F34CF-1B3F-1505-F52B-A768C1508658}"/>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9" name="Right Triangle 38">
              <a:extLst>
                <a:ext uri="{FF2B5EF4-FFF2-40B4-BE49-F238E27FC236}">
                  <a16:creationId xmlns:a16="http://schemas.microsoft.com/office/drawing/2014/main" id="{26F06F92-D363-58D3-EAC2-50773A151866}"/>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Right Triangle 38">
              <a:extLst>
                <a:ext uri="{FF2B5EF4-FFF2-40B4-BE49-F238E27FC236}">
                  <a16:creationId xmlns:a16="http://schemas.microsoft.com/office/drawing/2014/main" id="{B586B738-CDF4-BCDC-2301-9B53F18393F2}"/>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085916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24494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577919"/>
          </a:xfrm>
        </p:spPr>
        <p:txBody>
          <a:bodyPr anchor="b">
            <a:noAutofit/>
          </a:bodyPr>
          <a:lstStyle>
            <a:lvl1pPr algn="l">
              <a:defRPr sz="1500" b="1"/>
            </a:lvl1pPr>
          </a:lstStyle>
          <a:p>
            <a:r>
              <a:rPr lang="en-US" dirty="0"/>
              <a:t>Click to edit Master title style</a:t>
            </a:r>
          </a:p>
        </p:txBody>
      </p:sp>
      <p:sp>
        <p:nvSpPr>
          <p:cNvPr id="3" name="Content Placeholder 2"/>
          <p:cNvSpPr>
            <a:spLocks noGrp="1"/>
          </p:cNvSpPr>
          <p:nvPr>
            <p:ph idx="1"/>
          </p:nvPr>
        </p:nvSpPr>
        <p:spPr>
          <a:xfrm>
            <a:off x="3575050" y="204789"/>
            <a:ext cx="5111750" cy="4270959"/>
          </a:xfrm>
        </p:spPr>
        <p:txBody>
          <a:bodyPr/>
          <a:lstStyle>
            <a:lvl1pPr>
              <a:defRPr sz="1800">
                <a:solidFill>
                  <a:schemeClr val="tx2"/>
                </a:solidFill>
              </a:defRPr>
            </a:lvl1pPr>
            <a:lvl2pPr>
              <a:defRPr sz="1575">
                <a:solidFill>
                  <a:schemeClr val="tx2"/>
                </a:solidFill>
              </a:defRPr>
            </a:lvl2pPr>
            <a:lvl3pPr>
              <a:defRPr sz="1350">
                <a:solidFill>
                  <a:schemeClr val="tx2"/>
                </a:solidFill>
              </a:defRPr>
            </a:lvl3pPr>
            <a:lvl4pPr>
              <a:defRPr sz="1125">
                <a:solidFill>
                  <a:schemeClr val="tx2"/>
                </a:solidFill>
              </a:defRPr>
            </a:lvl4pPr>
            <a:lvl5pPr>
              <a:defRPr sz="1125">
                <a:solidFill>
                  <a:schemeClr val="tx2"/>
                </a:solidFill>
              </a:defRPr>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864705"/>
            <a:ext cx="3008313" cy="3611048"/>
          </a:xfrm>
        </p:spPr>
        <p:txBody>
          <a:bodyPr/>
          <a:lstStyle>
            <a:lvl1pPr marL="0" indent="0">
              <a:buNone/>
              <a:defRPr sz="788">
                <a:solidFill>
                  <a:schemeClr val="tx2"/>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dirty="0"/>
              <a:t>Click to edit Master text styles</a:t>
            </a:r>
          </a:p>
        </p:txBody>
      </p:sp>
    </p:spTree>
    <p:extLst>
      <p:ext uri="{BB962C8B-B14F-4D97-AF65-F5344CB8AC3E}">
        <p14:creationId xmlns:p14="http://schemas.microsoft.com/office/powerpoint/2010/main" val="147649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 y="-20486"/>
            <a:ext cx="3693695" cy="4709271"/>
          </a:xfrm>
          <a:solidFill>
            <a:schemeClr val="accent1"/>
          </a:solidFill>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US" dirty="0"/>
          </a:p>
        </p:txBody>
      </p:sp>
      <p:sp>
        <p:nvSpPr>
          <p:cNvPr id="4" name="Text Placeholder 3"/>
          <p:cNvSpPr>
            <a:spLocks noGrp="1"/>
          </p:cNvSpPr>
          <p:nvPr>
            <p:ph type="body" sz="half" idx="2"/>
          </p:nvPr>
        </p:nvSpPr>
        <p:spPr>
          <a:xfrm>
            <a:off x="3916282" y="1504888"/>
            <a:ext cx="4770521" cy="603647"/>
          </a:xfrm>
        </p:spPr>
        <p:txBody>
          <a:bodyPr/>
          <a:lstStyle>
            <a:lvl1pPr marL="0" indent="0">
              <a:buNone/>
              <a:defRPr sz="788">
                <a:solidFill>
                  <a:schemeClr val="tx2"/>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dirty="0"/>
              <a:t>Click to edit Master text styles</a:t>
            </a:r>
          </a:p>
        </p:txBody>
      </p:sp>
      <p:sp>
        <p:nvSpPr>
          <p:cNvPr id="5" name="Title 4">
            <a:extLst>
              <a:ext uri="{FF2B5EF4-FFF2-40B4-BE49-F238E27FC236}">
                <a16:creationId xmlns:a16="http://schemas.microsoft.com/office/drawing/2014/main" id="{DFE389F4-C176-42D8-8C31-9BCD2FCBE047}"/>
              </a:ext>
            </a:extLst>
          </p:cNvPr>
          <p:cNvSpPr>
            <a:spLocks noGrp="1"/>
          </p:cNvSpPr>
          <p:nvPr>
            <p:ph type="title"/>
          </p:nvPr>
        </p:nvSpPr>
        <p:spPr>
          <a:xfrm>
            <a:off x="3916282" y="203102"/>
            <a:ext cx="4770521" cy="603647"/>
          </a:xfrm>
        </p:spPr>
        <p:txBody>
          <a:bodyPr>
            <a:normAutofit/>
          </a:bodyPr>
          <a:lstStyle>
            <a:lvl1pPr algn="l">
              <a:defRPr sz="1575"/>
            </a:lvl1pPr>
          </a:lstStyle>
          <a:p>
            <a:r>
              <a:rPr lang="en-US" dirty="0"/>
              <a:t>Click to edit Master title style</a:t>
            </a:r>
          </a:p>
        </p:txBody>
      </p:sp>
    </p:spTree>
    <p:extLst>
      <p:ext uri="{BB962C8B-B14F-4D97-AF65-F5344CB8AC3E}">
        <p14:creationId xmlns:p14="http://schemas.microsoft.com/office/powerpoint/2010/main" val="3525822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19240" y="0"/>
            <a:ext cx="5624763" cy="4666422"/>
          </a:xfrm>
          <a:solidFill>
            <a:schemeClr val="accent1"/>
          </a:solidFill>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US" dirty="0"/>
          </a:p>
        </p:txBody>
      </p:sp>
      <p:sp>
        <p:nvSpPr>
          <p:cNvPr id="4" name="Text Placeholder 3"/>
          <p:cNvSpPr>
            <a:spLocks noGrp="1"/>
          </p:cNvSpPr>
          <p:nvPr>
            <p:ph type="body" sz="half" idx="2"/>
          </p:nvPr>
        </p:nvSpPr>
        <p:spPr>
          <a:xfrm>
            <a:off x="357811" y="879613"/>
            <a:ext cx="3017051" cy="1228922"/>
          </a:xfrm>
        </p:spPr>
        <p:txBody>
          <a:bodyPr/>
          <a:lstStyle>
            <a:lvl1pPr marL="0" indent="0">
              <a:buNone/>
              <a:defRPr sz="788">
                <a:solidFill>
                  <a:schemeClr val="tx2"/>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dirty="0"/>
              <a:t>Click to edit Master text styles</a:t>
            </a:r>
          </a:p>
        </p:txBody>
      </p:sp>
      <p:sp>
        <p:nvSpPr>
          <p:cNvPr id="5" name="Title 4">
            <a:extLst>
              <a:ext uri="{FF2B5EF4-FFF2-40B4-BE49-F238E27FC236}">
                <a16:creationId xmlns:a16="http://schemas.microsoft.com/office/drawing/2014/main" id="{DFE389F4-C176-42D8-8C31-9BCD2FCBE047}"/>
              </a:ext>
            </a:extLst>
          </p:cNvPr>
          <p:cNvSpPr>
            <a:spLocks noGrp="1"/>
          </p:cNvSpPr>
          <p:nvPr>
            <p:ph type="title"/>
          </p:nvPr>
        </p:nvSpPr>
        <p:spPr>
          <a:xfrm>
            <a:off x="357810" y="203102"/>
            <a:ext cx="3017052" cy="603647"/>
          </a:xfrm>
        </p:spPr>
        <p:txBody>
          <a:bodyPr>
            <a:normAutofit/>
          </a:bodyPr>
          <a:lstStyle>
            <a:lvl1pPr algn="l">
              <a:defRPr sz="1575"/>
            </a:lvl1pPr>
          </a:lstStyle>
          <a:p>
            <a:r>
              <a:rPr lang="en-US" dirty="0"/>
              <a:t>Click to edit Master title style</a:t>
            </a:r>
          </a:p>
        </p:txBody>
      </p:sp>
    </p:spTree>
    <p:extLst>
      <p:ext uri="{BB962C8B-B14F-4D97-AF65-F5344CB8AC3E}">
        <p14:creationId xmlns:p14="http://schemas.microsoft.com/office/powerpoint/2010/main" val="585325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359" y="0"/>
            <a:ext cx="9143999"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grpSp>
        <p:nvGrpSpPr>
          <p:cNvPr id="23" name="Group 22">
            <a:extLst>
              <a:ext uri="{FF2B5EF4-FFF2-40B4-BE49-F238E27FC236}">
                <a16:creationId xmlns:a16="http://schemas.microsoft.com/office/drawing/2014/main" id="{5586E15F-9EDD-D828-58E3-B7D7CD631B97}"/>
              </a:ext>
            </a:extLst>
          </p:cNvPr>
          <p:cNvGrpSpPr/>
          <p:nvPr userDrawn="1"/>
        </p:nvGrpSpPr>
        <p:grpSpPr>
          <a:xfrm>
            <a:off x="4861555" y="0"/>
            <a:ext cx="4283803" cy="5060189"/>
            <a:chOff x="1787548" y="80265"/>
            <a:chExt cx="4283803" cy="6746918"/>
          </a:xfrm>
          <a:solidFill>
            <a:schemeClr val="accent1"/>
          </a:solidFill>
        </p:grpSpPr>
        <p:sp>
          <p:nvSpPr>
            <p:cNvPr id="24" name="Right Triangle 38">
              <a:extLst>
                <a:ext uri="{FF2B5EF4-FFF2-40B4-BE49-F238E27FC236}">
                  <a16:creationId xmlns:a16="http://schemas.microsoft.com/office/drawing/2014/main" id="{019D026D-BA95-4AA5-18CE-6ED9F4EFCEE8}"/>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ight Triangle 38">
              <a:extLst>
                <a:ext uri="{FF2B5EF4-FFF2-40B4-BE49-F238E27FC236}">
                  <a16:creationId xmlns:a16="http://schemas.microsoft.com/office/drawing/2014/main" id="{F8A1B5D3-E3EA-14B9-31F8-E73E1F7C53B8}"/>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Right Triangle 38">
              <a:extLst>
                <a:ext uri="{FF2B5EF4-FFF2-40B4-BE49-F238E27FC236}">
                  <a16:creationId xmlns:a16="http://schemas.microsoft.com/office/drawing/2014/main" id="{38DE3057-CD6E-0295-0690-5E4614262FA5}"/>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ight Triangle 38">
              <a:extLst>
                <a:ext uri="{FF2B5EF4-FFF2-40B4-BE49-F238E27FC236}">
                  <a16:creationId xmlns:a16="http://schemas.microsoft.com/office/drawing/2014/main" id="{FF600FA5-602C-B6B5-D3AA-3221647DFAF3}"/>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ight Triangle 38">
              <a:extLst>
                <a:ext uri="{FF2B5EF4-FFF2-40B4-BE49-F238E27FC236}">
                  <a16:creationId xmlns:a16="http://schemas.microsoft.com/office/drawing/2014/main" id="{8EAA9A29-98EC-3163-285F-0E45CE66B188}"/>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ight Triangle 38">
              <a:extLst>
                <a:ext uri="{FF2B5EF4-FFF2-40B4-BE49-F238E27FC236}">
                  <a16:creationId xmlns:a16="http://schemas.microsoft.com/office/drawing/2014/main" id="{DDCF9AEF-C052-234C-543B-F4DBDE3D5247}"/>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30" name="Group 29">
            <a:extLst>
              <a:ext uri="{FF2B5EF4-FFF2-40B4-BE49-F238E27FC236}">
                <a16:creationId xmlns:a16="http://schemas.microsoft.com/office/drawing/2014/main" id="{3746B4A5-C425-4ED8-F2C7-3F1072E58646}"/>
              </a:ext>
            </a:extLst>
          </p:cNvPr>
          <p:cNvGrpSpPr/>
          <p:nvPr userDrawn="1"/>
        </p:nvGrpSpPr>
        <p:grpSpPr>
          <a:xfrm>
            <a:off x="3700923" y="449540"/>
            <a:ext cx="5870013" cy="3893543"/>
            <a:chOff x="626916" y="679651"/>
            <a:chExt cx="5870013" cy="5191391"/>
          </a:xfrm>
          <a:solidFill>
            <a:srgbClr val="285F74">
              <a:alpha val="50196"/>
            </a:srgbClr>
          </a:solidFill>
        </p:grpSpPr>
        <p:sp>
          <p:nvSpPr>
            <p:cNvPr id="31" name="Right Triangle 38">
              <a:extLst>
                <a:ext uri="{FF2B5EF4-FFF2-40B4-BE49-F238E27FC236}">
                  <a16:creationId xmlns:a16="http://schemas.microsoft.com/office/drawing/2014/main" id="{A569A5D9-4094-177C-65F2-669DFD617DB7}"/>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2" name="Right Triangle 38">
              <a:extLst>
                <a:ext uri="{FF2B5EF4-FFF2-40B4-BE49-F238E27FC236}">
                  <a16:creationId xmlns:a16="http://schemas.microsoft.com/office/drawing/2014/main" id="{B5F00C2D-7DB2-C58F-8C8A-3A38410319A3}"/>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ight Triangle 38">
              <a:extLst>
                <a:ext uri="{FF2B5EF4-FFF2-40B4-BE49-F238E27FC236}">
                  <a16:creationId xmlns:a16="http://schemas.microsoft.com/office/drawing/2014/main" id="{A681AD4A-8C95-14CA-7C46-9031C89FBC0F}"/>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ight Triangle 38">
              <a:extLst>
                <a:ext uri="{FF2B5EF4-FFF2-40B4-BE49-F238E27FC236}">
                  <a16:creationId xmlns:a16="http://schemas.microsoft.com/office/drawing/2014/main" id="{9AF6749F-5D91-53E2-4FE5-297DB0036250}"/>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ight Triangle 38">
              <a:extLst>
                <a:ext uri="{FF2B5EF4-FFF2-40B4-BE49-F238E27FC236}">
                  <a16:creationId xmlns:a16="http://schemas.microsoft.com/office/drawing/2014/main" id="{43ACC049-6D67-846C-DC7D-C5803D6113F8}"/>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ight Triangle 38">
              <a:extLst>
                <a:ext uri="{FF2B5EF4-FFF2-40B4-BE49-F238E27FC236}">
                  <a16:creationId xmlns:a16="http://schemas.microsoft.com/office/drawing/2014/main" id="{5644C158-1AB8-834D-338C-3FAC67FB7220}"/>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835214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4" y="0"/>
            <a:ext cx="9143999" cy="51435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pic>
        <p:nvPicPr>
          <p:cNvPr id="5" name="Picture 4">
            <a:extLst>
              <a:ext uri="{FF2B5EF4-FFF2-40B4-BE49-F238E27FC236}">
                <a16:creationId xmlns:a16="http://schemas.microsoft.com/office/drawing/2014/main" id="{14E95679-B9D7-5920-D6D2-11FE424F1CE7}"/>
              </a:ext>
            </a:extLst>
          </p:cNvPr>
          <p:cNvPicPr>
            <a:picLocks noChangeAspect="1"/>
          </p:cNvPicPr>
          <p:nvPr userDrawn="1"/>
        </p:nvPicPr>
        <p:blipFill rotWithShape="1">
          <a:blip r:embed="rId2">
            <a:alphaModFix amt="30000"/>
          </a:blip>
          <a:srcRect r="15846" b="18281"/>
          <a:stretch/>
        </p:blipFill>
        <p:spPr>
          <a:xfrm>
            <a:off x="2209271" y="-456763"/>
            <a:ext cx="6934726" cy="5597057"/>
          </a:xfrm>
          <a:prstGeom prst="rect">
            <a:avLst/>
          </a:prstGeom>
        </p:spPr>
      </p:pic>
    </p:spTree>
    <p:extLst>
      <p:ext uri="{BB962C8B-B14F-4D97-AF65-F5344CB8AC3E}">
        <p14:creationId xmlns:p14="http://schemas.microsoft.com/office/powerpoint/2010/main" val="2920450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359" y="0"/>
            <a:ext cx="9143999" cy="51435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dirty="0">
              <a:solidFill>
                <a:schemeClr val="accent1"/>
              </a:solidFill>
            </a:endParaRPr>
          </a:p>
        </p:txBody>
      </p:sp>
      <p:grpSp>
        <p:nvGrpSpPr>
          <p:cNvPr id="23" name="Group 22">
            <a:extLst>
              <a:ext uri="{FF2B5EF4-FFF2-40B4-BE49-F238E27FC236}">
                <a16:creationId xmlns:a16="http://schemas.microsoft.com/office/drawing/2014/main" id="{67BE07B7-EB83-6319-75DC-75FAF813532E}"/>
              </a:ext>
            </a:extLst>
          </p:cNvPr>
          <p:cNvGrpSpPr/>
          <p:nvPr userDrawn="1"/>
        </p:nvGrpSpPr>
        <p:grpSpPr>
          <a:xfrm>
            <a:off x="4858840" y="83311"/>
            <a:ext cx="4283803" cy="5060189"/>
            <a:chOff x="1787548" y="80265"/>
            <a:chExt cx="4283803" cy="6746918"/>
          </a:xfrm>
          <a:solidFill>
            <a:schemeClr val="bg1"/>
          </a:solidFill>
        </p:grpSpPr>
        <p:sp>
          <p:nvSpPr>
            <p:cNvPr id="24" name="Right Triangle 38">
              <a:extLst>
                <a:ext uri="{FF2B5EF4-FFF2-40B4-BE49-F238E27FC236}">
                  <a16:creationId xmlns:a16="http://schemas.microsoft.com/office/drawing/2014/main" id="{CFF809B3-B83C-6034-8701-E503200BFAFA}"/>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ight Triangle 38">
              <a:extLst>
                <a:ext uri="{FF2B5EF4-FFF2-40B4-BE49-F238E27FC236}">
                  <a16:creationId xmlns:a16="http://schemas.microsoft.com/office/drawing/2014/main" id="{13D87C30-3E89-4471-6C6F-7A50C37DA41E}"/>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Right Triangle 38">
              <a:extLst>
                <a:ext uri="{FF2B5EF4-FFF2-40B4-BE49-F238E27FC236}">
                  <a16:creationId xmlns:a16="http://schemas.microsoft.com/office/drawing/2014/main" id="{899D18CC-DDE9-6732-4C27-B8429A17C0F0}"/>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ight Triangle 38">
              <a:extLst>
                <a:ext uri="{FF2B5EF4-FFF2-40B4-BE49-F238E27FC236}">
                  <a16:creationId xmlns:a16="http://schemas.microsoft.com/office/drawing/2014/main" id="{6BCECAE0-06E5-0FBE-82CD-50F1E4D5301B}"/>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ight Triangle 38">
              <a:extLst>
                <a:ext uri="{FF2B5EF4-FFF2-40B4-BE49-F238E27FC236}">
                  <a16:creationId xmlns:a16="http://schemas.microsoft.com/office/drawing/2014/main" id="{4D8C4A00-E79E-E917-CA69-8999766C3B62}"/>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ight Triangle 38">
              <a:extLst>
                <a:ext uri="{FF2B5EF4-FFF2-40B4-BE49-F238E27FC236}">
                  <a16:creationId xmlns:a16="http://schemas.microsoft.com/office/drawing/2014/main" id="{9BE91297-4F69-227D-FDEA-B1308799BE76}"/>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30" name="Group 29">
            <a:extLst>
              <a:ext uri="{FF2B5EF4-FFF2-40B4-BE49-F238E27FC236}">
                <a16:creationId xmlns:a16="http://schemas.microsoft.com/office/drawing/2014/main" id="{CE22940F-0358-17F9-1409-036185E092B8}"/>
              </a:ext>
            </a:extLst>
          </p:cNvPr>
          <p:cNvGrpSpPr/>
          <p:nvPr userDrawn="1"/>
        </p:nvGrpSpPr>
        <p:grpSpPr>
          <a:xfrm>
            <a:off x="3698208" y="532852"/>
            <a:ext cx="5870013" cy="3893543"/>
            <a:chOff x="626916" y="679651"/>
            <a:chExt cx="5870013" cy="5191391"/>
          </a:xfrm>
          <a:solidFill>
            <a:schemeClr val="bg1">
              <a:alpha val="50196"/>
            </a:schemeClr>
          </a:solidFill>
        </p:grpSpPr>
        <p:sp>
          <p:nvSpPr>
            <p:cNvPr id="31" name="Right Triangle 38">
              <a:extLst>
                <a:ext uri="{FF2B5EF4-FFF2-40B4-BE49-F238E27FC236}">
                  <a16:creationId xmlns:a16="http://schemas.microsoft.com/office/drawing/2014/main" id="{E094CA25-29AB-484D-7CB7-978340E97AE7}"/>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2" name="Right Triangle 38">
              <a:extLst>
                <a:ext uri="{FF2B5EF4-FFF2-40B4-BE49-F238E27FC236}">
                  <a16:creationId xmlns:a16="http://schemas.microsoft.com/office/drawing/2014/main" id="{E95842DD-A036-2163-3199-1BB460D38F68}"/>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ight Triangle 38">
              <a:extLst>
                <a:ext uri="{FF2B5EF4-FFF2-40B4-BE49-F238E27FC236}">
                  <a16:creationId xmlns:a16="http://schemas.microsoft.com/office/drawing/2014/main" id="{F91BF900-5424-FC5B-533D-5EC9176EED34}"/>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ight Triangle 38">
              <a:extLst>
                <a:ext uri="{FF2B5EF4-FFF2-40B4-BE49-F238E27FC236}">
                  <a16:creationId xmlns:a16="http://schemas.microsoft.com/office/drawing/2014/main" id="{19D84C63-959E-E177-68F7-AA8DF2914082}"/>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ight Triangle 38">
              <a:extLst>
                <a:ext uri="{FF2B5EF4-FFF2-40B4-BE49-F238E27FC236}">
                  <a16:creationId xmlns:a16="http://schemas.microsoft.com/office/drawing/2014/main" id="{D159DD22-3CA0-CD7A-F698-A02E0DCD984E}"/>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ight Triangle 38">
              <a:extLst>
                <a:ext uri="{FF2B5EF4-FFF2-40B4-BE49-F238E27FC236}">
                  <a16:creationId xmlns:a16="http://schemas.microsoft.com/office/drawing/2014/main" id="{0C2AF604-A8FD-4393-B579-47FC5AB2DE75}"/>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53783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20"/>
          <p:cNvSpPr/>
          <p:nvPr/>
        </p:nvSpPr>
        <p:spPr>
          <a:xfrm>
            <a:off x="0" y="4569869"/>
            <a:ext cx="9144000" cy="573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90" name="Google Shape;90;p20"/>
          <p:cNvSpPr txBox="1">
            <a:spLocks noGrp="1"/>
          </p:cNvSpPr>
          <p:nvPr>
            <p:ph type="title"/>
          </p:nvPr>
        </p:nvSpPr>
        <p:spPr>
          <a:xfrm>
            <a:off x="457200" y="203101"/>
            <a:ext cx="8229600" cy="6375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accent2"/>
              </a:buClr>
              <a:buSzPts val="3300"/>
              <a:buFont typeface="Verdana"/>
              <a:buNone/>
              <a:defRPr sz="3300" b="1" i="0" u="none" strike="noStrike" cap="none">
                <a:solidFill>
                  <a:schemeClr val="accent2"/>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457200" y="921778"/>
            <a:ext cx="8229600" cy="3583500"/>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1pPr>
            <a:lvl2pPr marL="914400" marR="0" lvl="1" indent="-361950" algn="l" rtl="0">
              <a:spcBef>
                <a:spcPts val="420"/>
              </a:spcBef>
              <a:spcAft>
                <a:spcPts val="0"/>
              </a:spcAft>
              <a:buClr>
                <a:schemeClr val="dk2"/>
              </a:buClr>
              <a:buSzPts val="2100"/>
              <a:buFont typeface="Arial"/>
              <a:buChar char="–"/>
              <a:defRPr sz="2100" b="0" i="0" u="none" strike="noStrike" cap="none">
                <a:solidFill>
                  <a:schemeClr val="dk2"/>
                </a:solidFill>
                <a:latin typeface="Calibri"/>
                <a:ea typeface="Calibri"/>
                <a:cs typeface="Calibri"/>
                <a:sym typeface="Calibri"/>
              </a:defRPr>
            </a:lvl2pPr>
            <a:lvl3pPr marL="1371600" marR="0" lvl="2" indent="-342900" algn="l" rtl="0">
              <a:spcBef>
                <a:spcPts val="36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3pPr>
            <a:lvl4pPr marL="1828800" marR="0" lvl="3"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4pPr>
            <a:lvl5pPr marL="2286000" marR="0" lvl="4" indent="-323850" algn="l" rtl="0">
              <a:spcBef>
                <a:spcPts val="300"/>
              </a:spcBef>
              <a:spcAft>
                <a:spcPts val="0"/>
              </a:spcAft>
              <a:buClr>
                <a:schemeClr val="dk2"/>
              </a:buClr>
              <a:buSzPts val="1500"/>
              <a:buFont typeface="Arial"/>
              <a:buChar char="»"/>
              <a:defRPr sz="1500" b="0" i="0" u="none" strike="noStrike" cap="none">
                <a:solidFill>
                  <a:schemeClr val="dk2"/>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2" name="Google Shape;92;p20"/>
          <p:cNvSpPr txBox="1"/>
          <p:nvPr/>
        </p:nvSpPr>
        <p:spPr>
          <a:xfrm>
            <a:off x="0" y="4781719"/>
            <a:ext cx="3723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FFFFFF"/>
                </a:solidFill>
                <a:latin typeface="Calibri"/>
                <a:ea typeface="Calibri"/>
                <a:cs typeface="Calibri"/>
                <a:sym typeface="Calibri"/>
              </a:rPr>
              <a:t>‹#›</a:t>
            </a:fld>
            <a:endParaRPr sz="900" b="0" i="0" u="none" strike="noStrike" cap="none">
              <a:solidFill>
                <a:srgbClr val="FFFFFF"/>
              </a:solidFill>
              <a:latin typeface="Calibri"/>
              <a:ea typeface="Calibri"/>
              <a:cs typeface="Calibri"/>
              <a:sym typeface="Calibri"/>
            </a:endParaRPr>
          </a:p>
        </p:txBody>
      </p:sp>
      <p:pic>
        <p:nvPicPr>
          <p:cNvPr id="93" name="Google Shape;93;p20" descr="Graphical user interface, text&#10;&#10;Description automatically generated with medium confidence"/>
          <p:cNvPicPr preferRelativeResize="0"/>
          <p:nvPr/>
        </p:nvPicPr>
        <p:blipFill rotWithShape="1">
          <a:blip r:embed="rId25">
            <a:alphaModFix/>
          </a:blip>
          <a:srcRect/>
          <a:stretch/>
        </p:blipFill>
        <p:spPr>
          <a:xfrm>
            <a:off x="7049918" y="4667378"/>
            <a:ext cx="1238131" cy="4114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722" r:id="rId15"/>
    <p:sldLayoutId id="2147483724" r:id="rId16"/>
    <p:sldLayoutId id="2147483723" r:id="rId17"/>
    <p:sldLayoutId id="2147483727" r:id="rId18"/>
    <p:sldLayoutId id="2147483725" r:id="rId19"/>
    <p:sldLayoutId id="2147483726" r:id="rId20"/>
    <p:sldLayoutId id="2147483728" r:id="rId21"/>
    <p:sldLayoutId id="2147483729" r:id="rId22"/>
    <p:sldLayoutId id="214748373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F991CD-44F3-4929-9CD3-393DEBCFF3EC}"/>
              </a:ext>
            </a:extLst>
          </p:cNvPr>
          <p:cNvSpPr/>
          <p:nvPr userDrawn="1"/>
        </p:nvSpPr>
        <p:spPr>
          <a:xfrm>
            <a:off x="0" y="4569869"/>
            <a:ext cx="9144000" cy="5736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Placeholder 1"/>
          <p:cNvSpPr>
            <a:spLocks noGrp="1"/>
          </p:cNvSpPr>
          <p:nvPr>
            <p:ph type="title"/>
          </p:nvPr>
        </p:nvSpPr>
        <p:spPr>
          <a:xfrm>
            <a:off x="457200" y="203101"/>
            <a:ext cx="8229600" cy="637557"/>
          </a:xfrm>
          <a:prstGeom prst="rect">
            <a:avLst/>
          </a:prstGeom>
        </p:spPr>
        <p:txBody>
          <a:bodyPr vert="horz" lIns="91440" tIns="45720" rIns="91440" bIns="45720" rtlCol="0" anchor="ctr">
            <a:normAutofit/>
          </a:bodyPr>
          <a:lstStyle/>
          <a:p>
            <a:r>
              <a:rPr lang="en-US" dirty="0"/>
              <a:t>Click To Edit Header</a:t>
            </a:r>
          </a:p>
        </p:txBody>
      </p:sp>
      <p:sp>
        <p:nvSpPr>
          <p:cNvPr id="3" name="Text Placeholder 2"/>
          <p:cNvSpPr>
            <a:spLocks noGrp="1"/>
          </p:cNvSpPr>
          <p:nvPr>
            <p:ph type="body" idx="1"/>
          </p:nvPr>
        </p:nvSpPr>
        <p:spPr>
          <a:xfrm>
            <a:off x="457200" y="921778"/>
            <a:ext cx="8229600" cy="3583445"/>
          </a:xfrm>
          <a:prstGeom prst="rect">
            <a:avLst/>
          </a:prstGeom>
        </p:spPr>
        <p:txBody>
          <a:bodyPr vert="horz" lIns="91440" tIns="45720" rIns="91440" bIns="45720" rtlCol="0">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9C124C5-9613-FD40-8131-582ECDB5FE58}"/>
              </a:ext>
            </a:extLst>
          </p:cNvPr>
          <p:cNvSpPr txBox="1">
            <a:spLocks/>
          </p:cNvSpPr>
          <p:nvPr userDrawn="1"/>
        </p:nvSpPr>
        <p:spPr>
          <a:xfrm>
            <a:off x="0" y="4781719"/>
            <a:ext cx="372184" cy="273844"/>
          </a:xfrm>
          <a:prstGeom prst="rect">
            <a:avLst/>
          </a:prstGeom>
        </p:spPr>
        <p:txBody>
          <a:bodyPr vert="horz" lIns="51435" tIns="25718" rIns="51435" bIns="25718"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F54964-B22D-3445-86BF-9371234E85EF}" type="slidenum">
              <a:rPr lang="en-US" sz="675" smtClean="0">
                <a:solidFill>
                  <a:srgbClr val="FFFFFF"/>
                </a:solidFill>
              </a:rPr>
              <a:pPr/>
              <a:t>‹#›</a:t>
            </a:fld>
            <a:endParaRPr lang="en-US" sz="675" dirty="0">
              <a:solidFill>
                <a:srgbClr val="FFFFFF"/>
              </a:solidFill>
            </a:endParaRPr>
          </a:p>
        </p:txBody>
      </p:sp>
      <p:pic>
        <p:nvPicPr>
          <p:cNvPr id="9" name="Picture 8" descr="Graphical user interface, text&#10;&#10;Description automatically generated with medium confidence">
            <a:extLst>
              <a:ext uri="{FF2B5EF4-FFF2-40B4-BE49-F238E27FC236}">
                <a16:creationId xmlns:a16="http://schemas.microsoft.com/office/drawing/2014/main" id="{7EA7C216-576F-6266-1102-C3D9472C62CC}"/>
              </a:ext>
            </a:extLst>
          </p:cNvPr>
          <p:cNvPicPr>
            <a:picLocks noChangeAspect="1"/>
          </p:cNvPicPr>
          <p:nvPr userDrawn="1"/>
        </p:nvPicPr>
        <p:blipFill>
          <a:blip r:embed="rId25"/>
          <a:stretch>
            <a:fillRect/>
          </a:stretch>
        </p:blipFill>
        <p:spPr>
          <a:xfrm>
            <a:off x="7049918" y="4667378"/>
            <a:ext cx="1650842" cy="411480"/>
          </a:xfrm>
          <a:prstGeom prst="rect">
            <a:avLst/>
          </a:prstGeom>
        </p:spPr>
      </p:pic>
    </p:spTree>
    <p:extLst>
      <p:ext uri="{BB962C8B-B14F-4D97-AF65-F5344CB8AC3E}">
        <p14:creationId xmlns:p14="http://schemas.microsoft.com/office/powerpoint/2010/main" val="1200462322"/>
      </p:ext>
    </p:extLst>
  </p:cSld>
  <p:clrMap bg1="lt1" tx1="dk1" bg2="lt2" tx2="dk2" accent1="accent1" accent2="accent2" accent3="accent3" accent4="accent4" accent5="accent5" accent6="accent6" hlink="hlink" folHlink="folHlink"/>
  <p:sldLayoutIdLst>
    <p:sldLayoutId id="2147483682" r:id="rId1"/>
    <p:sldLayoutId id="2147483717" r:id="rId2"/>
    <p:sldLayoutId id="2147483704" r:id="rId3"/>
    <p:sldLayoutId id="2147483702" r:id="rId4"/>
    <p:sldLayoutId id="2147483716" r:id="rId5"/>
    <p:sldLayoutId id="2147483705" r:id="rId6"/>
    <p:sldLayoutId id="2147483681" r:id="rId7"/>
    <p:sldLayoutId id="2147483684" r:id="rId8"/>
    <p:sldLayoutId id="2147483685" r:id="rId9"/>
    <p:sldLayoutId id="2147483683" r:id="rId10"/>
    <p:sldLayoutId id="2147483700" r:id="rId11"/>
    <p:sldLayoutId id="2147483711" r:id="rId12"/>
    <p:sldLayoutId id="2147483713" r:id="rId13"/>
    <p:sldLayoutId id="2147483714" r:id="rId14"/>
    <p:sldLayoutId id="2147483701" r:id="rId15"/>
    <p:sldLayoutId id="2147483686" r:id="rId16"/>
    <p:sldLayoutId id="2147483687" r:id="rId17"/>
    <p:sldLayoutId id="2147483688" r:id="rId18"/>
    <p:sldLayoutId id="2147483689" r:id="rId19"/>
    <p:sldLayoutId id="2147483715" r:id="rId20"/>
    <p:sldLayoutId id="2147483719" r:id="rId21"/>
    <p:sldLayoutId id="2147483720" r:id="rId22"/>
    <p:sldLayoutId id="2147483721" r:id="rId23"/>
  </p:sldLayoutIdLst>
  <p:hf hdr="0" ftr="0" dt="0"/>
  <p:txStyles>
    <p:titleStyle>
      <a:lvl1pPr algn="l" defTabSz="257163" rtl="0" eaLnBrk="1" latinLnBrk="0" hangingPunct="1">
        <a:spcBef>
          <a:spcPct val="0"/>
        </a:spcBef>
        <a:buNone/>
        <a:defRPr sz="2475" b="1" kern="1200">
          <a:solidFill>
            <a:schemeClr val="accent2"/>
          </a:solidFill>
          <a:latin typeface="+mj-lt"/>
          <a:ea typeface="+mj-ea"/>
          <a:cs typeface="Arial"/>
        </a:defRPr>
      </a:lvl1pPr>
    </p:titleStyle>
    <p:bodyStyle>
      <a:lvl1pPr marL="192872" indent="-192872" algn="l" defTabSz="257163" rtl="0" eaLnBrk="1" latinLnBrk="0" hangingPunct="1">
        <a:spcBef>
          <a:spcPct val="20000"/>
        </a:spcBef>
        <a:buFont typeface="Arial"/>
        <a:buChar char="•"/>
        <a:defRPr sz="1800" kern="1200">
          <a:solidFill>
            <a:schemeClr val="tx2"/>
          </a:solidFill>
          <a:latin typeface="+mn-lt"/>
          <a:ea typeface="+mn-ea"/>
          <a:cs typeface="Arial"/>
        </a:defRPr>
      </a:lvl1pPr>
      <a:lvl2pPr marL="417889" indent="-160727" algn="l" defTabSz="257163" rtl="0" eaLnBrk="1" latinLnBrk="0" hangingPunct="1">
        <a:spcBef>
          <a:spcPct val="20000"/>
        </a:spcBef>
        <a:buFont typeface="Arial"/>
        <a:buChar char="–"/>
        <a:defRPr sz="1575" kern="1200">
          <a:solidFill>
            <a:schemeClr val="tx2"/>
          </a:solidFill>
          <a:latin typeface="+mn-lt"/>
          <a:ea typeface="+mn-ea"/>
          <a:cs typeface="Arial"/>
        </a:defRPr>
      </a:lvl2pPr>
      <a:lvl3pPr marL="642905" indent="-128582" algn="l" defTabSz="257163" rtl="0" eaLnBrk="1" latinLnBrk="0" hangingPunct="1">
        <a:spcBef>
          <a:spcPct val="20000"/>
        </a:spcBef>
        <a:buFont typeface="Arial"/>
        <a:buChar char="•"/>
        <a:defRPr sz="1350" kern="1200">
          <a:solidFill>
            <a:schemeClr val="tx2"/>
          </a:solidFill>
          <a:latin typeface="+mn-lt"/>
          <a:ea typeface="+mn-ea"/>
          <a:cs typeface="Arial"/>
        </a:defRPr>
      </a:lvl3pPr>
      <a:lvl4pPr marL="900068" indent="-128582" algn="l" defTabSz="257163" rtl="0" eaLnBrk="1" latinLnBrk="0" hangingPunct="1">
        <a:spcBef>
          <a:spcPct val="20000"/>
        </a:spcBef>
        <a:buFont typeface="Arial"/>
        <a:buChar char="–"/>
        <a:defRPr sz="1125" kern="1200">
          <a:solidFill>
            <a:schemeClr val="tx2"/>
          </a:solidFill>
          <a:latin typeface="+mn-lt"/>
          <a:ea typeface="+mn-ea"/>
          <a:cs typeface="Arial"/>
        </a:defRPr>
      </a:lvl4pPr>
      <a:lvl5pPr marL="1157231" indent="-128582" algn="l" defTabSz="257163" rtl="0" eaLnBrk="1" latinLnBrk="0" hangingPunct="1">
        <a:spcBef>
          <a:spcPct val="20000"/>
        </a:spcBef>
        <a:buFont typeface="Arial"/>
        <a:buChar char="»"/>
        <a:defRPr sz="1125" kern="1200">
          <a:solidFill>
            <a:schemeClr val="tx2"/>
          </a:solidFill>
          <a:latin typeface="+mn-lt"/>
          <a:ea typeface="+mn-ea"/>
          <a:cs typeface="Arial"/>
        </a:defRPr>
      </a:lvl5pPr>
      <a:lvl6pPr marL="1414392" indent="-128582" algn="l" defTabSz="257163" rtl="0" eaLnBrk="1" latinLnBrk="0" hangingPunct="1">
        <a:spcBef>
          <a:spcPct val="20000"/>
        </a:spcBef>
        <a:buFont typeface="Arial"/>
        <a:buChar char="•"/>
        <a:defRPr sz="1125" kern="1200">
          <a:solidFill>
            <a:schemeClr val="tx1"/>
          </a:solidFill>
          <a:latin typeface="+mn-lt"/>
          <a:ea typeface="+mn-ea"/>
          <a:cs typeface="+mn-cs"/>
        </a:defRPr>
      </a:lvl6pPr>
      <a:lvl7pPr marL="1671554" indent="-128582" algn="l" defTabSz="257163" rtl="0" eaLnBrk="1" latinLnBrk="0" hangingPunct="1">
        <a:spcBef>
          <a:spcPct val="20000"/>
        </a:spcBef>
        <a:buFont typeface="Arial"/>
        <a:buChar char="•"/>
        <a:defRPr sz="1125" kern="1200">
          <a:solidFill>
            <a:schemeClr val="tx1"/>
          </a:solidFill>
          <a:latin typeface="+mn-lt"/>
          <a:ea typeface="+mn-ea"/>
          <a:cs typeface="+mn-cs"/>
        </a:defRPr>
      </a:lvl7pPr>
      <a:lvl8pPr marL="1928717" indent="-128582" algn="l" defTabSz="257163" rtl="0" eaLnBrk="1" latinLnBrk="0" hangingPunct="1">
        <a:spcBef>
          <a:spcPct val="20000"/>
        </a:spcBef>
        <a:buFont typeface="Arial"/>
        <a:buChar char="•"/>
        <a:defRPr sz="1125" kern="1200">
          <a:solidFill>
            <a:schemeClr val="tx1"/>
          </a:solidFill>
          <a:latin typeface="+mn-lt"/>
          <a:ea typeface="+mn-ea"/>
          <a:cs typeface="+mn-cs"/>
        </a:defRPr>
      </a:lvl8pPr>
      <a:lvl9pPr marL="2185879" indent="-128582" algn="l" defTabSz="257163"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3" rtl="0" eaLnBrk="1" latinLnBrk="0" hangingPunct="1">
        <a:defRPr sz="1013" kern="1200">
          <a:solidFill>
            <a:schemeClr val="tx1"/>
          </a:solidFill>
          <a:latin typeface="+mn-lt"/>
          <a:ea typeface="+mn-ea"/>
          <a:cs typeface="+mn-cs"/>
        </a:defRPr>
      </a:lvl1pPr>
      <a:lvl2pPr marL="257163" algn="l" defTabSz="257163" rtl="0" eaLnBrk="1" latinLnBrk="0" hangingPunct="1">
        <a:defRPr sz="1013" kern="1200">
          <a:solidFill>
            <a:schemeClr val="tx1"/>
          </a:solidFill>
          <a:latin typeface="+mn-lt"/>
          <a:ea typeface="+mn-ea"/>
          <a:cs typeface="+mn-cs"/>
        </a:defRPr>
      </a:lvl2pPr>
      <a:lvl3pPr marL="514325" algn="l" defTabSz="257163" rtl="0" eaLnBrk="1" latinLnBrk="0" hangingPunct="1">
        <a:defRPr sz="1013" kern="1200">
          <a:solidFill>
            <a:schemeClr val="tx1"/>
          </a:solidFill>
          <a:latin typeface="+mn-lt"/>
          <a:ea typeface="+mn-ea"/>
          <a:cs typeface="+mn-cs"/>
        </a:defRPr>
      </a:lvl3pPr>
      <a:lvl4pPr marL="771487" algn="l" defTabSz="257163" rtl="0" eaLnBrk="1" latinLnBrk="0" hangingPunct="1">
        <a:defRPr sz="1013" kern="1200">
          <a:solidFill>
            <a:schemeClr val="tx1"/>
          </a:solidFill>
          <a:latin typeface="+mn-lt"/>
          <a:ea typeface="+mn-ea"/>
          <a:cs typeface="+mn-cs"/>
        </a:defRPr>
      </a:lvl4pPr>
      <a:lvl5pPr marL="1028649" algn="l" defTabSz="257163" rtl="0" eaLnBrk="1" latinLnBrk="0" hangingPunct="1">
        <a:defRPr sz="1013" kern="1200">
          <a:solidFill>
            <a:schemeClr val="tx1"/>
          </a:solidFill>
          <a:latin typeface="+mn-lt"/>
          <a:ea typeface="+mn-ea"/>
          <a:cs typeface="+mn-cs"/>
        </a:defRPr>
      </a:lvl5pPr>
      <a:lvl6pPr marL="1285811" algn="l" defTabSz="257163" rtl="0" eaLnBrk="1" latinLnBrk="0" hangingPunct="1">
        <a:defRPr sz="1013" kern="1200">
          <a:solidFill>
            <a:schemeClr val="tx1"/>
          </a:solidFill>
          <a:latin typeface="+mn-lt"/>
          <a:ea typeface="+mn-ea"/>
          <a:cs typeface="+mn-cs"/>
        </a:defRPr>
      </a:lvl6pPr>
      <a:lvl7pPr marL="1542973" algn="l" defTabSz="257163" rtl="0" eaLnBrk="1" latinLnBrk="0" hangingPunct="1">
        <a:defRPr sz="1013" kern="1200">
          <a:solidFill>
            <a:schemeClr val="tx1"/>
          </a:solidFill>
          <a:latin typeface="+mn-lt"/>
          <a:ea typeface="+mn-ea"/>
          <a:cs typeface="+mn-cs"/>
        </a:defRPr>
      </a:lvl7pPr>
      <a:lvl8pPr marL="1800135" algn="l" defTabSz="257163" rtl="0" eaLnBrk="1" latinLnBrk="0" hangingPunct="1">
        <a:defRPr sz="1013" kern="1200">
          <a:solidFill>
            <a:schemeClr val="tx1"/>
          </a:solidFill>
          <a:latin typeface="+mn-lt"/>
          <a:ea typeface="+mn-ea"/>
          <a:cs typeface="+mn-cs"/>
        </a:defRPr>
      </a:lvl8pPr>
      <a:lvl9pPr marL="2057298" algn="l" defTabSz="257163"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ise.articulate.com/share/aaL-G6WI3eeyt2CI9IkKLaprvWmvfXIz#/lessons/Ytp3ZyIJU48QREK3O_qeQtG1Lne9-EQl" TargetMode="Externa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CA71-52A0-C04E-4F2F-EFCBAE145EF1}"/>
              </a:ext>
            </a:extLst>
          </p:cNvPr>
          <p:cNvSpPr>
            <a:spLocks noGrp="1"/>
          </p:cNvSpPr>
          <p:nvPr>
            <p:ph type="title"/>
          </p:nvPr>
        </p:nvSpPr>
        <p:spPr/>
        <p:txBody>
          <a:bodyPr/>
          <a:lstStyle/>
          <a:p>
            <a:r>
              <a:rPr lang="en-US" dirty="0"/>
              <a:t>SESSION 3:</a:t>
            </a:r>
            <a:br>
              <a:rPr lang="en-US" dirty="0"/>
            </a:br>
            <a:r>
              <a:rPr lang="en-US" dirty="0"/>
              <a:t>Preparing to meet your future.</a:t>
            </a:r>
          </a:p>
        </p:txBody>
      </p:sp>
      <p:sp>
        <p:nvSpPr>
          <p:cNvPr id="3" name="TextBox 2">
            <a:extLst>
              <a:ext uri="{FF2B5EF4-FFF2-40B4-BE49-F238E27FC236}">
                <a16:creationId xmlns:a16="http://schemas.microsoft.com/office/drawing/2014/main" id="{B520BF26-DB0A-E8B7-40CD-988DB3F9A569}"/>
              </a:ext>
            </a:extLst>
          </p:cNvPr>
          <p:cNvSpPr txBox="1"/>
          <p:nvPr/>
        </p:nvSpPr>
        <p:spPr>
          <a:xfrm>
            <a:off x="6012871" y="42911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4" name="Action Button: Go Forward or Next 3">
            <a:hlinkClick r:id="" action="ppaction://hlinkshowjump?jump=nextslide" highlightClick="1"/>
            <a:extLst>
              <a:ext uri="{FF2B5EF4-FFF2-40B4-BE49-F238E27FC236}">
                <a16:creationId xmlns:a16="http://schemas.microsoft.com/office/drawing/2014/main" id="{13DA5E67-99BD-59E9-AE92-5DCDFC54CB0A}"/>
              </a:ext>
            </a:extLst>
          </p:cNvPr>
          <p:cNvSpPr/>
          <p:nvPr/>
        </p:nvSpPr>
        <p:spPr>
          <a:xfrm>
            <a:off x="5777345" y="42703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775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6917-39AD-E53E-D17F-00B7475EA5D5}"/>
              </a:ext>
            </a:extLst>
          </p:cNvPr>
          <p:cNvSpPr>
            <a:spLocks noGrp="1"/>
          </p:cNvSpPr>
          <p:nvPr>
            <p:ph type="title"/>
          </p:nvPr>
        </p:nvSpPr>
        <p:spPr/>
        <p:txBody>
          <a:bodyPr>
            <a:normAutofit fontScale="90000"/>
          </a:bodyPr>
          <a:lstStyle/>
          <a:p>
            <a:r>
              <a:rPr lang="en-US" dirty="0"/>
              <a:t>PREPARING TO MEET YOUR FUTURE</a:t>
            </a:r>
          </a:p>
        </p:txBody>
      </p:sp>
      <p:sp>
        <p:nvSpPr>
          <p:cNvPr id="3" name="TextBox 2">
            <a:extLst>
              <a:ext uri="{FF2B5EF4-FFF2-40B4-BE49-F238E27FC236}">
                <a16:creationId xmlns:a16="http://schemas.microsoft.com/office/drawing/2014/main" id="{1F3ECE08-B778-1905-CBBE-D740C259BCDC}"/>
              </a:ext>
            </a:extLst>
          </p:cNvPr>
          <p:cNvSpPr txBox="1"/>
          <p:nvPr/>
        </p:nvSpPr>
        <p:spPr>
          <a:xfrm>
            <a:off x="1485900" y="847586"/>
            <a:ext cx="6251864" cy="4016484"/>
          </a:xfrm>
          <a:prstGeom prst="rect">
            <a:avLst/>
          </a:prstGeom>
          <a:noFill/>
        </p:spPr>
        <p:txBody>
          <a:bodyPr wrap="square" rtlCol="0">
            <a:spAutoFit/>
          </a:bodyPr>
          <a:lstStyle/>
          <a:p>
            <a:pPr algn="ctr" fontAlgn="base" latinLnBrk="0"/>
            <a:r>
              <a:rPr lang="en-US" sz="1200" b="1" i="1" dirty="0">
                <a:solidFill>
                  <a:srgbClr val="A83FA0"/>
                </a:solidFill>
                <a:latin typeface="Montserrat" pitchFamily="2" charset="0"/>
              </a:rPr>
              <a:t>Preparation builds confidence and helps you make decisions.</a:t>
            </a:r>
            <a:endParaRPr lang="en-US" sz="1200" b="1" dirty="0">
              <a:solidFill>
                <a:srgbClr val="313537"/>
              </a:solidFill>
              <a:latin typeface="Montserrat" pitchFamily="2" charset="0"/>
            </a:endParaRPr>
          </a:p>
          <a:p>
            <a:pPr algn="l" fontAlgn="base" latinLnBrk="0"/>
            <a:endParaRPr lang="en-US" sz="900" dirty="0">
              <a:solidFill>
                <a:srgbClr val="313537"/>
              </a:solidFill>
              <a:latin typeface="Montserrat" pitchFamily="2" charset="0"/>
            </a:endParaRPr>
          </a:p>
          <a:p>
            <a:pPr algn="l" fontAlgn="base" latinLnBrk="0"/>
            <a:r>
              <a:rPr lang="en-US" sz="1200" dirty="0">
                <a:solidFill>
                  <a:srgbClr val="313537"/>
                </a:solidFill>
                <a:latin typeface="Montserrat" pitchFamily="2" charset="0"/>
              </a:rPr>
              <a:t>People who are satisfied in their careers generally share certain characteristics: </a:t>
            </a:r>
          </a:p>
          <a:p>
            <a:pPr lvl="1" fontAlgn="base">
              <a:buFont typeface="Arial" panose="020B0604020202020204" pitchFamily="34" charset="0"/>
              <a:buChar char="•"/>
            </a:pPr>
            <a:r>
              <a:rPr lang="en-US" sz="1200" dirty="0">
                <a:solidFill>
                  <a:srgbClr val="313537"/>
                </a:solidFill>
                <a:latin typeface="Montserrat" pitchFamily="2" charset="0"/>
              </a:rPr>
              <a:t>They find the work meaningful.</a:t>
            </a:r>
          </a:p>
          <a:p>
            <a:pPr lvl="1" fontAlgn="base">
              <a:buFont typeface="Arial" panose="020B0604020202020204" pitchFamily="34" charset="0"/>
              <a:buChar char="•"/>
            </a:pPr>
            <a:r>
              <a:rPr lang="en-US" sz="1200" dirty="0">
                <a:solidFill>
                  <a:srgbClr val="313537"/>
                </a:solidFill>
                <a:latin typeface="Montserrat" pitchFamily="2" charset="0"/>
              </a:rPr>
              <a:t>They are using skills and talents they have developed.</a:t>
            </a:r>
          </a:p>
          <a:p>
            <a:pPr lvl="1" fontAlgn="base">
              <a:buFont typeface="Arial" panose="020B0604020202020204" pitchFamily="34" charset="0"/>
              <a:buChar char="•"/>
            </a:pPr>
            <a:r>
              <a:rPr lang="en-US" sz="1200" dirty="0">
                <a:solidFill>
                  <a:srgbClr val="313537"/>
                </a:solidFill>
                <a:latin typeface="Montserrat" pitchFamily="2" charset="0"/>
              </a:rPr>
              <a:t>They find the work interesting.</a:t>
            </a:r>
          </a:p>
          <a:p>
            <a:pPr lvl="1" fontAlgn="base">
              <a:buFont typeface="Arial" panose="020B0604020202020204" pitchFamily="34" charset="0"/>
              <a:buChar char="•"/>
            </a:pPr>
            <a:r>
              <a:rPr lang="en-US" sz="1200" dirty="0">
                <a:solidFill>
                  <a:srgbClr val="313537"/>
                </a:solidFill>
                <a:latin typeface="Montserrat" pitchFamily="2" charset="0"/>
              </a:rPr>
              <a:t>They feel they are fairly compensated.</a:t>
            </a:r>
          </a:p>
          <a:p>
            <a:pPr algn="l" fontAlgn="base" latinLnBrk="0"/>
            <a:endParaRPr lang="en-US" sz="1200" dirty="0">
              <a:solidFill>
                <a:srgbClr val="313537"/>
              </a:solidFill>
              <a:latin typeface="Montserrat" pitchFamily="2" charset="0"/>
            </a:endParaRPr>
          </a:p>
          <a:p>
            <a:pPr algn="l" fontAlgn="base" latinLnBrk="0"/>
            <a:r>
              <a:rPr lang="en-US" sz="1200" dirty="0">
                <a:solidFill>
                  <a:srgbClr val="313537"/>
                </a:solidFill>
                <a:latin typeface="Montserrat" pitchFamily="2" charset="0"/>
              </a:rPr>
              <a:t>That's why it's important to be aware of your </a:t>
            </a:r>
            <a:r>
              <a:rPr lang="en-US" sz="1200" b="1" dirty="0">
                <a:solidFill>
                  <a:srgbClr val="313537"/>
                </a:solidFill>
                <a:latin typeface="Montserrat" pitchFamily="2" charset="0"/>
              </a:rPr>
              <a:t>values</a:t>
            </a:r>
            <a:r>
              <a:rPr lang="en-US" sz="1200" dirty="0">
                <a:solidFill>
                  <a:srgbClr val="313537"/>
                </a:solidFill>
                <a:latin typeface="Montserrat" pitchFamily="2" charset="0"/>
              </a:rPr>
              <a:t>, </a:t>
            </a:r>
            <a:r>
              <a:rPr lang="en-US" sz="1200" b="1" dirty="0">
                <a:solidFill>
                  <a:srgbClr val="313537"/>
                </a:solidFill>
                <a:latin typeface="Montserrat" pitchFamily="2" charset="0"/>
              </a:rPr>
              <a:t>skills</a:t>
            </a:r>
            <a:r>
              <a:rPr lang="en-US" sz="1200" dirty="0">
                <a:solidFill>
                  <a:srgbClr val="313537"/>
                </a:solidFill>
                <a:latin typeface="Montserrat" pitchFamily="2" charset="0"/>
              </a:rPr>
              <a:t>, and </a:t>
            </a:r>
            <a:r>
              <a:rPr lang="en-US" sz="1200" b="1" dirty="0">
                <a:solidFill>
                  <a:srgbClr val="313537"/>
                </a:solidFill>
                <a:latin typeface="Montserrat" pitchFamily="2" charset="0"/>
              </a:rPr>
              <a:t>interests</a:t>
            </a:r>
            <a:r>
              <a:rPr lang="en-US" sz="1200" dirty="0">
                <a:solidFill>
                  <a:srgbClr val="313537"/>
                </a:solidFill>
                <a:latin typeface="Montserrat" pitchFamily="2" charset="0"/>
              </a:rPr>
              <a:t>. When you're clear about what's right for you, you'll be able to make decisions that lead you to a career that fits you. Work is an important part of life, so it needs to "work" for you. </a:t>
            </a:r>
          </a:p>
          <a:p>
            <a:pPr algn="l" fontAlgn="base" latinLnBrk="0"/>
            <a:endParaRPr lang="en-US" sz="1200" dirty="0">
              <a:solidFill>
                <a:srgbClr val="313537"/>
              </a:solidFill>
              <a:latin typeface="Montserrat" pitchFamily="2" charset="0"/>
            </a:endParaRPr>
          </a:p>
          <a:p>
            <a:pPr algn="l" fontAlgn="base" latinLnBrk="0"/>
            <a:r>
              <a:rPr lang="en-US" sz="1200" dirty="0">
                <a:solidFill>
                  <a:srgbClr val="313537"/>
                </a:solidFill>
                <a:latin typeface="Montserrat" pitchFamily="2" charset="0"/>
              </a:rPr>
              <a:t>The decisions you'll need to make to achieve the kind of career you want relate to:</a:t>
            </a:r>
          </a:p>
          <a:p>
            <a:pPr lvl="1" fontAlgn="base">
              <a:buFont typeface="Arial" panose="020B0604020202020204" pitchFamily="34" charset="0"/>
              <a:buChar char="•"/>
            </a:pPr>
            <a:r>
              <a:rPr lang="en-US" sz="1200" dirty="0">
                <a:solidFill>
                  <a:srgbClr val="313537"/>
                </a:solidFill>
                <a:latin typeface="Montserrat" pitchFamily="2" charset="0"/>
              </a:rPr>
              <a:t>The education and training you'll pursue</a:t>
            </a:r>
          </a:p>
          <a:p>
            <a:pPr lvl="1" fontAlgn="base">
              <a:buFont typeface="Arial" panose="020B0604020202020204" pitchFamily="34" charset="0"/>
              <a:buChar char="•"/>
            </a:pPr>
            <a:r>
              <a:rPr lang="en-US" sz="1200" dirty="0">
                <a:solidFill>
                  <a:srgbClr val="313537"/>
                </a:solidFill>
                <a:latin typeface="Montserrat" pitchFamily="2" charset="0"/>
              </a:rPr>
              <a:t>The kinds of volunteer activities you might take on</a:t>
            </a:r>
          </a:p>
          <a:p>
            <a:pPr lvl="1" fontAlgn="base">
              <a:buFont typeface="Arial" panose="020B0604020202020204" pitchFamily="34" charset="0"/>
              <a:buChar char="•"/>
            </a:pPr>
            <a:r>
              <a:rPr lang="en-US" sz="1200" dirty="0">
                <a:solidFill>
                  <a:srgbClr val="313537"/>
                </a:solidFill>
                <a:latin typeface="Montserrat" pitchFamily="2" charset="0"/>
              </a:rPr>
              <a:t>Your hobbies and activities </a:t>
            </a:r>
          </a:p>
          <a:p>
            <a:pPr lvl="1" fontAlgn="base">
              <a:buFont typeface="Arial" panose="020B0604020202020204" pitchFamily="34" charset="0"/>
              <a:buChar char="•"/>
            </a:pPr>
            <a:r>
              <a:rPr lang="en-US" sz="1200" dirty="0">
                <a:solidFill>
                  <a:srgbClr val="313537"/>
                </a:solidFill>
                <a:latin typeface="Montserrat" pitchFamily="2" charset="0"/>
              </a:rPr>
              <a:t>The people you spend time with </a:t>
            </a:r>
          </a:p>
          <a:p>
            <a:pPr lvl="1" fontAlgn="base">
              <a:buFont typeface="Arial" panose="020B0604020202020204" pitchFamily="34" charset="0"/>
              <a:buChar char="•"/>
            </a:pPr>
            <a:r>
              <a:rPr lang="en-US" sz="1200" dirty="0">
                <a:solidFill>
                  <a:srgbClr val="313537"/>
                </a:solidFill>
                <a:latin typeface="Montserrat" pitchFamily="2" charset="0"/>
              </a:rPr>
              <a:t>The income you will need to support your values and interests </a:t>
            </a:r>
          </a:p>
          <a:p>
            <a:pPr algn="l" fontAlgn="base" latinLnBrk="0"/>
            <a:endParaRPr lang="en-US" sz="900" dirty="0">
              <a:solidFill>
                <a:srgbClr val="313537"/>
              </a:solidFill>
              <a:latin typeface="Montserrat" pitchFamily="2" charset="0"/>
            </a:endParaRPr>
          </a:p>
          <a:p>
            <a:pPr algn="l" fontAlgn="base" latinLnBrk="0"/>
            <a:endParaRPr lang="en-US" sz="900" dirty="0">
              <a:solidFill>
                <a:srgbClr val="313537"/>
              </a:solidFill>
              <a:latin typeface="Montserrat" pitchFamily="2" charset="0"/>
            </a:endParaRPr>
          </a:p>
        </p:txBody>
      </p:sp>
      <p:sp>
        <p:nvSpPr>
          <p:cNvPr id="5" name="TextBox 4">
            <a:extLst>
              <a:ext uri="{FF2B5EF4-FFF2-40B4-BE49-F238E27FC236}">
                <a16:creationId xmlns:a16="http://schemas.microsoft.com/office/drawing/2014/main" id="{1644B25C-3CEA-5191-F2DF-D90D989F0348}"/>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6" name="Action Button: Go Forward or Next 5">
            <a:hlinkClick r:id="" action="ppaction://hlinkshowjump?jump=nextslide" highlightClick="1"/>
            <a:extLst>
              <a:ext uri="{FF2B5EF4-FFF2-40B4-BE49-F238E27FC236}">
                <a16:creationId xmlns:a16="http://schemas.microsoft.com/office/drawing/2014/main" id="{1964EA10-66AB-1B83-2C73-4B7DEE442A05}"/>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565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74F49-51C5-0BB9-DAC0-B15C9B60E07E}"/>
              </a:ext>
            </a:extLst>
          </p:cNvPr>
          <p:cNvSpPr>
            <a:spLocks noGrp="1"/>
          </p:cNvSpPr>
          <p:nvPr>
            <p:ph type="title"/>
          </p:nvPr>
        </p:nvSpPr>
        <p:spPr/>
        <p:txBody>
          <a:bodyPr/>
          <a:lstStyle/>
          <a:p>
            <a:r>
              <a:rPr lang="en-US" dirty="0"/>
              <a:t>SOFT SKILLS</a:t>
            </a:r>
          </a:p>
        </p:txBody>
      </p:sp>
      <p:sp>
        <p:nvSpPr>
          <p:cNvPr id="4" name="Content Placeholder 3">
            <a:extLst>
              <a:ext uri="{FF2B5EF4-FFF2-40B4-BE49-F238E27FC236}">
                <a16:creationId xmlns:a16="http://schemas.microsoft.com/office/drawing/2014/main" id="{D8733BF6-A010-F51E-E043-DF4D98162B20}"/>
              </a:ext>
            </a:extLst>
          </p:cNvPr>
          <p:cNvSpPr>
            <a:spLocks noGrp="1"/>
          </p:cNvSpPr>
          <p:nvPr>
            <p:ph idx="1"/>
          </p:nvPr>
        </p:nvSpPr>
        <p:spPr/>
        <p:txBody>
          <a:bodyPr>
            <a:normAutofit fontScale="85000" lnSpcReduction="20000"/>
          </a:bodyPr>
          <a:lstStyle/>
          <a:p>
            <a:pPr marL="0" indent="0" defTabSz="685800" eaLnBrk="0" fontAlgn="base" hangingPunct="0">
              <a:spcBef>
                <a:spcPct val="0"/>
              </a:spcBef>
              <a:spcAft>
                <a:spcPct val="0"/>
              </a:spcAft>
              <a:buNone/>
            </a:pPr>
            <a:r>
              <a:rPr lang="en-US" altLang="en-US" dirty="0">
                <a:solidFill>
                  <a:srgbClr val="313537"/>
                </a:solidFill>
                <a:latin typeface="Montserrat" pitchFamily="2" charset="0"/>
              </a:rPr>
              <a:t>When you plan for a career, it's important to prepare for the specific requirements of that career. It's just as important to develop your soft skills. </a:t>
            </a:r>
          </a:p>
          <a:p>
            <a:pPr marL="0" indent="0" defTabSz="685800" eaLnBrk="0" fontAlgn="base" hangingPunct="0">
              <a:spcBef>
                <a:spcPct val="0"/>
              </a:spcBef>
              <a:spcAft>
                <a:spcPct val="0"/>
              </a:spcAft>
              <a:buNone/>
            </a:pPr>
            <a:endParaRPr lang="en-US" altLang="en-US" dirty="0">
              <a:solidFill>
                <a:srgbClr val="313537"/>
              </a:solidFill>
              <a:latin typeface="Montserrat" pitchFamily="2" charset="0"/>
            </a:endParaRPr>
          </a:p>
          <a:p>
            <a:pPr marL="0" indent="0" defTabSz="685800" eaLnBrk="0" fontAlgn="base" hangingPunct="0">
              <a:spcBef>
                <a:spcPct val="0"/>
              </a:spcBef>
              <a:spcAft>
                <a:spcPct val="0"/>
              </a:spcAft>
              <a:buNone/>
            </a:pPr>
            <a:r>
              <a:rPr lang="en-US" altLang="en-US" b="1" dirty="0">
                <a:solidFill>
                  <a:srgbClr val="313537"/>
                </a:solidFill>
                <a:latin typeface="Montserrat" pitchFamily="2" charset="0"/>
              </a:rPr>
              <a:t>Soft skills are skills that are needed to do well in most jobs but that are not tied to a specific job.</a:t>
            </a:r>
            <a:r>
              <a:rPr lang="en-US" altLang="en-US" dirty="0">
                <a:solidFill>
                  <a:srgbClr val="313537"/>
                </a:solidFill>
                <a:latin typeface="Montserrat" pitchFamily="2" charset="0"/>
              </a:rPr>
              <a:t> </a:t>
            </a:r>
          </a:p>
          <a:p>
            <a:pPr marL="0" indent="0" defTabSz="685800" eaLnBrk="0" fontAlgn="base" hangingPunct="0">
              <a:spcBef>
                <a:spcPct val="0"/>
              </a:spcBef>
              <a:spcAft>
                <a:spcPct val="0"/>
              </a:spcAft>
              <a:buNone/>
            </a:pPr>
            <a:endParaRPr lang="en-US" altLang="en-US" dirty="0">
              <a:solidFill>
                <a:srgbClr val="313537"/>
              </a:solidFill>
              <a:latin typeface="Montserrat" pitchFamily="2" charset="0"/>
            </a:endParaRPr>
          </a:p>
          <a:p>
            <a:pPr marL="0" indent="0" defTabSz="685800" eaLnBrk="0" fontAlgn="base" hangingPunct="0">
              <a:spcBef>
                <a:spcPct val="0"/>
              </a:spcBef>
              <a:spcAft>
                <a:spcPct val="0"/>
              </a:spcAft>
              <a:buNone/>
            </a:pPr>
            <a:r>
              <a:rPr lang="en-US" altLang="en-US" dirty="0">
                <a:solidFill>
                  <a:srgbClr val="313537"/>
                </a:solidFill>
                <a:latin typeface="Montserrat" pitchFamily="2" charset="0"/>
              </a:rPr>
              <a:t>All companies look for employees with strong soft skills. </a:t>
            </a:r>
          </a:p>
          <a:p>
            <a:pPr marL="0" indent="0" defTabSz="685800" eaLnBrk="0" fontAlgn="base" hangingPunct="0">
              <a:spcBef>
                <a:spcPct val="0"/>
              </a:spcBef>
              <a:spcAft>
                <a:spcPct val="0"/>
              </a:spcAft>
              <a:buNone/>
            </a:pPr>
            <a:endParaRPr lang="en-US" altLang="en-US" dirty="0">
              <a:solidFill>
                <a:srgbClr val="313537"/>
              </a:solidFill>
              <a:latin typeface="Montserrat" pitchFamily="2" charset="0"/>
            </a:endParaRPr>
          </a:p>
          <a:p>
            <a:pPr marL="0" indent="0" defTabSz="685800" eaLnBrk="0" fontAlgn="base" hangingPunct="0">
              <a:spcBef>
                <a:spcPct val="0"/>
              </a:spcBef>
              <a:spcAft>
                <a:spcPct val="0"/>
              </a:spcAft>
              <a:buNone/>
            </a:pPr>
            <a:r>
              <a:rPr lang="en-US" altLang="en-US" dirty="0">
                <a:solidFill>
                  <a:srgbClr val="313537"/>
                </a:solidFill>
                <a:latin typeface="Montserrat" pitchFamily="2" charset="0"/>
              </a:rPr>
              <a:t>Key soft skills include: </a:t>
            </a:r>
          </a:p>
          <a:p>
            <a:pPr marL="621484" lvl="2" indent="-171450" defTabSz="685800" eaLnBrk="0" fontAlgn="base" hangingPunct="0">
              <a:spcBef>
                <a:spcPct val="0"/>
              </a:spcBef>
              <a:spcAft>
                <a:spcPct val="0"/>
              </a:spcAft>
              <a:buFont typeface="+mj-lt"/>
              <a:buAutoNum type="arabicPeriod"/>
            </a:pPr>
            <a:r>
              <a:rPr lang="en-US" altLang="en-US" dirty="0">
                <a:solidFill>
                  <a:srgbClr val="313537"/>
                </a:solidFill>
                <a:latin typeface="Montserrat" pitchFamily="2" charset="0"/>
              </a:rPr>
              <a:t>Communication</a:t>
            </a:r>
          </a:p>
          <a:p>
            <a:pPr marL="621484" lvl="2" indent="-171450" defTabSz="685800" eaLnBrk="0" fontAlgn="base" hangingPunct="0">
              <a:spcBef>
                <a:spcPct val="0"/>
              </a:spcBef>
              <a:spcAft>
                <a:spcPct val="0"/>
              </a:spcAft>
              <a:buFont typeface="+mj-lt"/>
              <a:buAutoNum type="arabicPeriod"/>
            </a:pPr>
            <a:r>
              <a:rPr kumimoji="0" lang="en-US" altLang="en-US" b="0" i="0" u="none" strike="noStrike" cap="none" normalizeH="0" baseline="0" dirty="0">
                <a:ln>
                  <a:noFill/>
                </a:ln>
                <a:solidFill>
                  <a:srgbClr val="313537"/>
                </a:solidFill>
                <a:effectLst/>
                <a:latin typeface="Montserrat" pitchFamily="2" charset="0"/>
              </a:rPr>
              <a:t>Responsibility</a:t>
            </a:r>
          </a:p>
          <a:p>
            <a:pPr marL="621484" lvl="2" indent="-171450" defTabSz="685800" eaLnBrk="0" fontAlgn="base" hangingPunct="0">
              <a:spcBef>
                <a:spcPct val="0"/>
              </a:spcBef>
              <a:spcAft>
                <a:spcPct val="0"/>
              </a:spcAft>
              <a:buFont typeface="+mj-lt"/>
              <a:buAutoNum type="arabicPeriod"/>
            </a:pPr>
            <a:r>
              <a:rPr lang="en-US" altLang="en-US" dirty="0">
                <a:solidFill>
                  <a:srgbClr val="313537"/>
                </a:solidFill>
                <a:latin typeface="Montserrat" pitchFamily="2" charset="0"/>
              </a:rPr>
              <a:t>Perseverance</a:t>
            </a:r>
          </a:p>
          <a:p>
            <a:pPr marL="621484" lvl="2" indent="-171450" defTabSz="685800" eaLnBrk="0" fontAlgn="base" hangingPunct="0">
              <a:spcBef>
                <a:spcPct val="0"/>
              </a:spcBef>
              <a:spcAft>
                <a:spcPct val="0"/>
              </a:spcAft>
              <a:buFont typeface="+mj-lt"/>
              <a:buAutoNum type="arabicPeriod"/>
            </a:pPr>
            <a:r>
              <a:rPr kumimoji="0" lang="en-US" altLang="en-US" b="0" i="0" u="none" strike="noStrike" cap="none" normalizeH="0" baseline="0" dirty="0">
                <a:ln>
                  <a:noFill/>
                </a:ln>
                <a:solidFill>
                  <a:srgbClr val="313537"/>
                </a:solidFill>
                <a:effectLst/>
                <a:latin typeface="Montserrat" pitchFamily="2" charset="0"/>
              </a:rPr>
              <a:t>Taking Initiative</a:t>
            </a:r>
          </a:p>
          <a:p>
            <a:pPr marL="621484" lvl="2" indent="-171450" defTabSz="685800" eaLnBrk="0" fontAlgn="base" hangingPunct="0">
              <a:spcBef>
                <a:spcPct val="0"/>
              </a:spcBef>
              <a:spcAft>
                <a:spcPct val="0"/>
              </a:spcAft>
              <a:buFont typeface="+mj-lt"/>
              <a:buAutoNum type="arabicPeriod"/>
            </a:pPr>
            <a:r>
              <a:rPr lang="en-US" altLang="en-US" dirty="0">
                <a:solidFill>
                  <a:srgbClr val="313537"/>
                </a:solidFill>
                <a:latin typeface="Montserrat" pitchFamily="2" charset="0"/>
              </a:rPr>
              <a:t>Critical Thinking</a:t>
            </a:r>
          </a:p>
          <a:p>
            <a:pPr marL="621484" lvl="2" indent="-171450" defTabSz="685800" eaLnBrk="0" fontAlgn="base" hangingPunct="0">
              <a:spcBef>
                <a:spcPct val="0"/>
              </a:spcBef>
              <a:spcAft>
                <a:spcPct val="0"/>
              </a:spcAft>
              <a:buFont typeface="+mj-lt"/>
              <a:buAutoNum type="arabicPeriod"/>
            </a:pPr>
            <a:r>
              <a:rPr kumimoji="0" lang="en-US" altLang="en-US" b="0" i="0" u="none" strike="noStrike" cap="none" normalizeH="0" baseline="0" dirty="0">
                <a:ln>
                  <a:noFill/>
                </a:ln>
                <a:solidFill>
                  <a:srgbClr val="313537"/>
                </a:solidFill>
                <a:effectLst/>
                <a:latin typeface="Montserrat" pitchFamily="2" charset="0"/>
              </a:rPr>
              <a:t>Collaboration</a:t>
            </a:r>
          </a:p>
          <a:p>
            <a:pPr marL="621484" lvl="2" indent="-171450" defTabSz="685800" eaLnBrk="0" fontAlgn="base" hangingPunct="0">
              <a:spcBef>
                <a:spcPct val="0"/>
              </a:spcBef>
              <a:spcAft>
                <a:spcPct val="0"/>
              </a:spcAft>
              <a:buFont typeface="+mj-lt"/>
              <a:buAutoNum type="arabicPeriod"/>
            </a:pPr>
            <a:r>
              <a:rPr lang="en-US" altLang="en-US" dirty="0">
                <a:solidFill>
                  <a:srgbClr val="313537"/>
                </a:solidFill>
                <a:latin typeface="Montserrat" pitchFamily="2" charset="0"/>
              </a:rPr>
              <a:t>Leadership</a:t>
            </a:r>
          </a:p>
          <a:p>
            <a:pPr marL="171450" indent="-171450" defTabSz="685800" eaLnBrk="0" fontAlgn="base" hangingPunct="0">
              <a:spcBef>
                <a:spcPct val="0"/>
              </a:spcBef>
              <a:spcAft>
                <a:spcPct val="0"/>
              </a:spcAft>
              <a:buFont typeface="+mj-lt"/>
              <a:buAutoNum type="arabicPeriod"/>
            </a:pPr>
            <a:endParaRPr lang="en-US" altLang="en-US" dirty="0">
              <a:solidFill>
                <a:srgbClr val="313537"/>
              </a:solidFill>
              <a:latin typeface="Montserrat" pitchFamily="2" charset="0"/>
            </a:endParaRPr>
          </a:p>
          <a:p>
            <a:pPr marL="0" indent="0" defTabSz="685800" eaLnBrk="0" fontAlgn="base" hangingPunct="0">
              <a:spcBef>
                <a:spcPct val="0"/>
              </a:spcBef>
              <a:spcAft>
                <a:spcPct val="0"/>
              </a:spcAft>
              <a:buNone/>
            </a:pPr>
            <a:r>
              <a:rPr lang="en-US" altLang="en-US" dirty="0">
                <a:solidFill>
                  <a:srgbClr val="313537"/>
                </a:solidFill>
                <a:latin typeface="Montserrat" pitchFamily="2" charset="0"/>
              </a:rPr>
              <a:t>We will explore each of these more in-depth in the next few slides. </a:t>
            </a:r>
            <a:endParaRPr lang="en-US" altLang="en-US" sz="600" dirty="0">
              <a:solidFill>
                <a:schemeClr val="tx1"/>
              </a:solidFill>
              <a:latin typeface="Montserrat" pitchFamily="2" charset="0"/>
            </a:endParaRPr>
          </a:p>
          <a:p>
            <a:pPr marL="0" indent="0" defTabSz="685800" eaLnBrk="0" fontAlgn="base" hangingPunct="0">
              <a:spcBef>
                <a:spcPct val="0"/>
              </a:spcBef>
              <a:spcAft>
                <a:spcPct val="0"/>
              </a:spcAft>
              <a:buNone/>
            </a:pPr>
            <a:endParaRPr lang="en-US" altLang="en-US" sz="2700" dirty="0">
              <a:solidFill>
                <a:schemeClr val="tx1"/>
              </a:solidFill>
              <a:latin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0B342191-CD7E-60CF-FF0F-44A2F23FD172}"/>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6" name="Action Button: Go Forward or Next 5">
            <a:hlinkClick r:id="" action="ppaction://hlinkshowjump?jump=nextslide" highlightClick="1"/>
            <a:extLst>
              <a:ext uri="{FF2B5EF4-FFF2-40B4-BE49-F238E27FC236}">
                <a16:creationId xmlns:a16="http://schemas.microsoft.com/office/drawing/2014/main" id="{F9D1E4F1-25AC-ABF7-4A5E-293B4EACC88B}"/>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274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4578-2B1C-897D-CDBD-D69F1B2A9289}"/>
              </a:ext>
            </a:extLst>
          </p:cNvPr>
          <p:cNvSpPr>
            <a:spLocks noGrp="1"/>
          </p:cNvSpPr>
          <p:nvPr>
            <p:ph type="title"/>
          </p:nvPr>
        </p:nvSpPr>
        <p:spPr/>
        <p:txBody>
          <a:bodyPr/>
          <a:lstStyle/>
          <a:p>
            <a:r>
              <a:rPr lang="en-US" dirty="0"/>
              <a:t>SOFT SKILLS CONTINUED</a:t>
            </a:r>
          </a:p>
        </p:txBody>
      </p:sp>
      <p:sp>
        <p:nvSpPr>
          <p:cNvPr id="3" name="Content Placeholder 2">
            <a:extLst>
              <a:ext uri="{FF2B5EF4-FFF2-40B4-BE49-F238E27FC236}">
                <a16:creationId xmlns:a16="http://schemas.microsoft.com/office/drawing/2014/main" id="{ADFFC449-F866-308B-53A9-B6C8FCE8E22D}"/>
              </a:ext>
            </a:extLst>
          </p:cNvPr>
          <p:cNvSpPr>
            <a:spLocks noGrp="1"/>
          </p:cNvSpPr>
          <p:nvPr>
            <p:ph sz="half" idx="1"/>
          </p:nvPr>
        </p:nvSpPr>
        <p:spPr>
          <a:ln>
            <a:solidFill>
              <a:srgbClr val="8CC64D"/>
            </a:solidFill>
          </a:ln>
        </p:spPr>
        <p:txBody>
          <a:bodyPr vert="horz" lIns="68580" tIns="34290" rIns="68580" bIns="34290" rtlCol="0" anchor="t">
            <a:normAutofit lnSpcReduction="10000"/>
          </a:bodyPr>
          <a:lstStyle/>
          <a:p>
            <a:pPr marL="0" indent="0">
              <a:buNone/>
            </a:pPr>
            <a:r>
              <a:rPr lang="en-US" b="1" dirty="0">
                <a:latin typeface="Verdana Pro"/>
              </a:rPr>
              <a:t>Communication</a:t>
            </a:r>
          </a:p>
          <a:p>
            <a:pPr marL="192405" indent="-192405" fontAlgn="base"/>
            <a:r>
              <a:rPr lang="en-US" i="0" dirty="0">
                <a:solidFill>
                  <a:srgbClr val="313537"/>
                </a:solidFill>
                <a:effectLst/>
                <a:latin typeface="Verdana Pro"/>
              </a:rPr>
              <a:t>Having skills to speak, write, and listen effectively: Strong oral and written communication skills, including active listening</a:t>
            </a:r>
          </a:p>
          <a:p>
            <a:pPr marL="192405" indent="-192405" fontAlgn="base">
              <a:buFont typeface="Arial" panose="020B0604020202020204" pitchFamily="34" charset="0"/>
              <a:buChar char="•"/>
            </a:pPr>
            <a:r>
              <a:rPr lang="en-US" i="1" dirty="0">
                <a:solidFill>
                  <a:srgbClr val="313537"/>
                </a:solidFill>
                <a:effectLst/>
                <a:latin typeface="Verdana Pro"/>
              </a:rPr>
              <a:t>I was asked to train a new employee. I made sure I had a complete list of everything that needed to be taught, listened carefully to her questions, and addressed her with clarity and respect.</a:t>
            </a:r>
            <a:endParaRPr lang="en-US" i="0">
              <a:solidFill>
                <a:srgbClr val="313537"/>
              </a:solidFill>
              <a:effectLst/>
              <a:latin typeface="Verdana Pro"/>
            </a:endParaRPr>
          </a:p>
          <a:p>
            <a:pPr marL="0" indent="0">
              <a:buNone/>
            </a:pPr>
            <a:r>
              <a:rPr lang="en-US" dirty="0">
                <a:latin typeface="Verdana Pro"/>
              </a:rPr>
              <a:t>		</a:t>
            </a:r>
          </a:p>
          <a:p>
            <a:pPr marL="417671" lvl="1" indent="-160496"/>
            <a:endParaRPr lang="en-US" dirty="0"/>
          </a:p>
        </p:txBody>
      </p:sp>
      <p:sp>
        <p:nvSpPr>
          <p:cNvPr id="4" name="Content Placeholder 3">
            <a:extLst>
              <a:ext uri="{FF2B5EF4-FFF2-40B4-BE49-F238E27FC236}">
                <a16:creationId xmlns:a16="http://schemas.microsoft.com/office/drawing/2014/main" id="{7DF63963-DD94-8AA3-6348-046EA96ACED0}"/>
              </a:ext>
            </a:extLst>
          </p:cNvPr>
          <p:cNvSpPr>
            <a:spLocks noGrp="1"/>
          </p:cNvSpPr>
          <p:nvPr>
            <p:ph sz="half" idx="2"/>
          </p:nvPr>
        </p:nvSpPr>
        <p:spPr>
          <a:ln>
            <a:solidFill>
              <a:srgbClr val="8CC64D"/>
            </a:solidFill>
          </a:ln>
        </p:spPr>
        <p:txBody>
          <a:bodyPr vert="horz" lIns="68580" tIns="34290" rIns="68580" bIns="34290" rtlCol="0" anchor="t">
            <a:normAutofit lnSpcReduction="10000"/>
          </a:bodyPr>
          <a:lstStyle/>
          <a:p>
            <a:pPr marL="0" indent="0">
              <a:buNone/>
            </a:pPr>
            <a:r>
              <a:rPr lang="en-US" b="1" dirty="0">
                <a:latin typeface="Verdana Pro"/>
              </a:rPr>
              <a:t>Responsibility</a:t>
            </a:r>
          </a:p>
          <a:p>
            <a:pPr marL="192405" indent="-192405" fontAlgn="base"/>
            <a:r>
              <a:rPr lang="en-US" b="0" i="0" dirty="0">
                <a:solidFill>
                  <a:srgbClr val="313537"/>
                </a:solidFill>
                <a:effectLst/>
                <a:latin typeface="Verdana Pro"/>
              </a:rPr>
              <a:t>Taking personal responsibility for choices and consequences</a:t>
            </a:r>
            <a:endParaRPr lang="en-US" b="0" i="0">
              <a:solidFill>
                <a:srgbClr val="313537"/>
              </a:solidFill>
              <a:effectLst/>
              <a:latin typeface="Verdana Pro"/>
            </a:endParaRPr>
          </a:p>
          <a:p>
            <a:pPr marL="192405" indent="-192405" fontAlgn="base">
              <a:buFont typeface="Arial" panose="020B0604020202020204" pitchFamily="34" charset="0"/>
              <a:buChar char="•"/>
            </a:pPr>
            <a:r>
              <a:rPr lang="en-US" b="0" i="1" dirty="0">
                <a:solidFill>
                  <a:srgbClr val="313537"/>
                </a:solidFill>
                <a:effectLst/>
                <a:latin typeface="Verdana Pro"/>
              </a:rPr>
              <a:t>One hour before I was scheduled to be at work, my ride canceled. I knew I was responsible for finding a ride to work, even if it was inconvenient or uncomfortable for me, so I figured out a plan because I had to be at work.</a:t>
            </a:r>
            <a:endParaRPr lang="en-US" b="0" i="0" dirty="0">
              <a:solidFill>
                <a:srgbClr val="313537"/>
              </a:solidFill>
              <a:effectLst/>
              <a:latin typeface="Verdana Pro"/>
            </a:endParaRPr>
          </a:p>
          <a:p>
            <a:pPr marL="0" indent="0">
              <a:buNone/>
            </a:pPr>
            <a:endParaRPr lang="en-US" dirty="0"/>
          </a:p>
        </p:txBody>
      </p:sp>
      <p:sp>
        <p:nvSpPr>
          <p:cNvPr id="5" name="TextBox 4">
            <a:extLst>
              <a:ext uri="{FF2B5EF4-FFF2-40B4-BE49-F238E27FC236}">
                <a16:creationId xmlns:a16="http://schemas.microsoft.com/office/drawing/2014/main" id="{7AB59249-3C6C-78CC-3C4B-17A63FA52126}"/>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6" name="Action Button: Go Forward or Next 5">
            <a:hlinkClick r:id="" action="ppaction://hlinkshowjump?jump=nextslide" highlightClick="1"/>
            <a:extLst>
              <a:ext uri="{FF2B5EF4-FFF2-40B4-BE49-F238E27FC236}">
                <a16:creationId xmlns:a16="http://schemas.microsoft.com/office/drawing/2014/main" id="{3D390565-0158-B071-1D4F-F2B8D5967839}"/>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3649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B177-CC34-8F08-3659-35CFF49BA3F4}"/>
              </a:ext>
            </a:extLst>
          </p:cNvPr>
          <p:cNvSpPr>
            <a:spLocks noGrp="1"/>
          </p:cNvSpPr>
          <p:nvPr>
            <p:ph type="title"/>
          </p:nvPr>
        </p:nvSpPr>
        <p:spPr/>
        <p:txBody>
          <a:bodyPr/>
          <a:lstStyle/>
          <a:p>
            <a:r>
              <a:rPr lang="en-US" dirty="0"/>
              <a:t>SOFT SKILLS CONTINUED</a:t>
            </a:r>
          </a:p>
        </p:txBody>
      </p:sp>
      <p:sp>
        <p:nvSpPr>
          <p:cNvPr id="5" name="Content Placeholder 2">
            <a:extLst>
              <a:ext uri="{FF2B5EF4-FFF2-40B4-BE49-F238E27FC236}">
                <a16:creationId xmlns:a16="http://schemas.microsoft.com/office/drawing/2014/main" id="{C6EB9DB0-CA2E-8490-A924-9887DF2DF0EF}"/>
              </a:ext>
            </a:extLst>
          </p:cNvPr>
          <p:cNvSpPr txBox="1">
            <a:spLocks/>
          </p:cNvSpPr>
          <p:nvPr/>
        </p:nvSpPr>
        <p:spPr>
          <a:xfrm>
            <a:off x="1600200" y="772848"/>
            <a:ext cx="3028950" cy="3692386"/>
          </a:xfrm>
          <a:prstGeom prst="rect">
            <a:avLst/>
          </a:prstGeom>
          <a:ln>
            <a:solidFill>
              <a:srgbClr val="8CC64D"/>
            </a:solidFill>
          </a:ln>
        </p:spPr>
        <p:txBody>
          <a:bodyPr vert="horz" lIns="68580" tIns="34290" rIns="68580" bIns="34290" rtlCol="0" anchor="t">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575" b="1" dirty="0">
                <a:latin typeface="Verdana Pro"/>
              </a:rPr>
              <a:t>Perserverance</a:t>
            </a:r>
          </a:p>
          <a:p>
            <a:pPr marL="192405" indent="-192405" fontAlgn="base"/>
            <a:r>
              <a:rPr lang="en-US" sz="1575" dirty="0">
                <a:solidFill>
                  <a:srgbClr val="313537"/>
                </a:solidFill>
                <a:latin typeface="Verdana Pro"/>
              </a:rPr>
              <a:t>Persevering (continuing to try) even when conditions are difficult</a:t>
            </a:r>
            <a:endParaRPr lang="en-US" sz="1575">
              <a:solidFill>
                <a:srgbClr val="313537"/>
              </a:solidFill>
              <a:latin typeface="Verdana Pro"/>
              <a:ea typeface="Open Sans" panose="020B0606030504020204" pitchFamily="34" charset="0"/>
            </a:endParaRPr>
          </a:p>
          <a:p>
            <a:pPr marL="192405" indent="-192405" fontAlgn="base">
              <a:buFont typeface="Arial" panose="020B0604020202020204" pitchFamily="34" charset="0"/>
              <a:buChar char="•"/>
            </a:pPr>
            <a:r>
              <a:rPr lang="en-US" sz="1575" i="1" dirty="0">
                <a:solidFill>
                  <a:srgbClr val="313537"/>
                </a:solidFill>
                <a:latin typeface="Verdana Pro"/>
              </a:rPr>
              <a:t>We were losing the game really badly at the half, but I still kept trying my best, even though it didn't look like we could be successful.</a:t>
            </a:r>
            <a:endParaRPr lang="en-US" sz="1575" dirty="0">
              <a:solidFill>
                <a:srgbClr val="313537"/>
              </a:solidFill>
              <a:latin typeface="Verdana Pro"/>
            </a:endParaRPr>
          </a:p>
          <a:p>
            <a:pPr marL="0" indent="0">
              <a:buNone/>
            </a:pPr>
            <a:r>
              <a:rPr lang="en-US" sz="1575" dirty="0"/>
              <a:t>		</a:t>
            </a:r>
          </a:p>
          <a:p>
            <a:pPr marL="417671" lvl="1" indent="-160496"/>
            <a:endParaRPr lang="en-US" sz="1350" dirty="0"/>
          </a:p>
        </p:txBody>
      </p:sp>
      <p:sp>
        <p:nvSpPr>
          <p:cNvPr id="6" name="Content Placeholder 3">
            <a:extLst>
              <a:ext uri="{FF2B5EF4-FFF2-40B4-BE49-F238E27FC236}">
                <a16:creationId xmlns:a16="http://schemas.microsoft.com/office/drawing/2014/main" id="{C3D3DACD-E36A-9AED-F2F5-793F116C31E0}"/>
              </a:ext>
            </a:extLst>
          </p:cNvPr>
          <p:cNvSpPr txBox="1">
            <a:spLocks/>
          </p:cNvSpPr>
          <p:nvPr/>
        </p:nvSpPr>
        <p:spPr>
          <a:xfrm>
            <a:off x="4743450" y="772848"/>
            <a:ext cx="3028950" cy="3692386"/>
          </a:xfrm>
          <a:prstGeom prst="rect">
            <a:avLst/>
          </a:prstGeom>
          <a:ln>
            <a:solidFill>
              <a:srgbClr val="8CC64D"/>
            </a:solidFill>
          </a:ln>
        </p:spPr>
        <p:txBody>
          <a:bodyPr vert="horz" lIns="68580" tIns="34290" rIns="68580" bIns="34290" rtlCol="0" anchor="t">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575" b="1" dirty="0">
                <a:latin typeface="Verdana Pro"/>
              </a:rPr>
              <a:t>Taking Initiative </a:t>
            </a:r>
          </a:p>
          <a:p>
            <a:pPr marL="192405" indent="-192405" fontAlgn="base"/>
            <a:r>
              <a:rPr lang="en-US" sz="1575" dirty="0">
                <a:solidFill>
                  <a:srgbClr val="313537"/>
                </a:solidFill>
                <a:latin typeface="Verdana Pro"/>
              </a:rPr>
              <a:t>Seeing what needs to be done and doing it without being told to by others</a:t>
            </a:r>
            <a:endParaRPr lang="en-US" sz="1575">
              <a:solidFill>
                <a:srgbClr val="313537"/>
              </a:solidFill>
              <a:latin typeface="Verdana Pro"/>
            </a:endParaRPr>
          </a:p>
          <a:p>
            <a:pPr marL="192405" indent="-192405" fontAlgn="base">
              <a:buFont typeface="Arial" panose="020B0604020202020204" pitchFamily="34" charset="0"/>
              <a:buChar char="•"/>
            </a:pPr>
            <a:r>
              <a:rPr lang="en-US" sz="1575" i="1" dirty="0">
                <a:solidFill>
                  <a:srgbClr val="313537"/>
                </a:solidFill>
                <a:latin typeface="Verdana Pro"/>
              </a:rPr>
              <a:t>I was given four hours to complete a task. I finished early and took the initiative to do other work without being asked.</a:t>
            </a:r>
            <a:endParaRPr lang="en-US" sz="1575" dirty="0">
              <a:solidFill>
                <a:srgbClr val="313537"/>
              </a:solidFill>
              <a:latin typeface="Verdana Pro"/>
            </a:endParaRPr>
          </a:p>
          <a:p>
            <a:pPr marL="0" indent="0">
              <a:buNone/>
            </a:pPr>
            <a:endParaRPr lang="en-US" sz="1575" dirty="0"/>
          </a:p>
        </p:txBody>
      </p:sp>
      <p:sp>
        <p:nvSpPr>
          <p:cNvPr id="7" name="TextBox 6">
            <a:extLst>
              <a:ext uri="{FF2B5EF4-FFF2-40B4-BE49-F238E27FC236}">
                <a16:creationId xmlns:a16="http://schemas.microsoft.com/office/drawing/2014/main" id="{E988684E-75E9-0FD8-AAD2-DD3E0EBE4704}"/>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8" name="Action Button: Go Forward or Next 7">
            <a:hlinkClick r:id="" action="ppaction://hlinkshowjump?jump=nextslide" highlightClick="1"/>
            <a:extLst>
              <a:ext uri="{FF2B5EF4-FFF2-40B4-BE49-F238E27FC236}">
                <a16:creationId xmlns:a16="http://schemas.microsoft.com/office/drawing/2014/main" id="{A1372BB2-BCAA-9AB5-2B95-7C4AC15ABDC9}"/>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6058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B177-CC34-8F08-3659-35CFF49BA3F4}"/>
              </a:ext>
            </a:extLst>
          </p:cNvPr>
          <p:cNvSpPr>
            <a:spLocks noGrp="1"/>
          </p:cNvSpPr>
          <p:nvPr>
            <p:ph type="title"/>
          </p:nvPr>
        </p:nvSpPr>
        <p:spPr/>
        <p:txBody>
          <a:bodyPr/>
          <a:lstStyle/>
          <a:p>
            <a:r>
              <a:rPr lang="en-US" dirty="0"/>
              <a:t>SOFT SKILLS CONTINUED</a:t>
            </a:r>
          </a:p>
        </p:txBody>
      </p:sp>
      <p:sp>
        <p:nvSpPr>
          <p:cNvPr id="5" name="Content Placeholder 2">
            <a:extLst>
              <a:ext uri="{FF2B5EF4-FFF2-40B4-BE49-F238E27FC236}">
                <a16:creationId xmlns:a16="http://schemas.microsoft.com/office/drawing/2014/main" id="{C6EB9DB0-CA2E-8490-A924-9887DF2DF0EF}"/>
              </a:ext>
            </a:extLst>
          </p:cNvPr>
          <p:cNvSpPr txBox="1">
            <a:spLocks/>
          </p:cNvSpPr>
          <p:nvPr/>
        </p:nvSpPr>
        <p:spPr>
          <a:xfrm>
            <a:off x="1600200" y="703575"/>
            <a:ext cx="3028950" cy="3692386"/>
          </a:xfrm>
          <a:prstGeom prst="rect">
            <a:avLst/>
          </a:prstGeom>
          <a:ln>
            <a:solidFill>
              <a:srgbClr val="8CC64D"/>
            </a:solidFill>
          </a:ln>
        </p:spPr>
        <p:txBody>
          <a:bodyPr vert="horz" lIns="68580" tIns="34290" rIns="68580" bIns="34290" rtlCol="0" anchor="t">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500" b="1" dirty="0">
                <a:solidFill>
                  <a:schemeClr val="tx1"/>
                </a:solidFill>
                <a:latin typeface="Verdana Pro"/>
              </a:rPr>
              <a:t>Critical Thinking</a:t>
            </a:r>
            <a:endParaRPr lang="en-US" sz="1500" b="1">
              <a:solidFill>
                <a:schemeClr val="tx1"/>
              </a:solidFill>
              <a:latin typeface="Verdana Pro"/>
            </a:endParaRPr>
          </a:p>
          <a:p>
            <a:pPr marL="192405" indent="-192405" fontAlgn="base"/>
            <a:r>
              <a:rPr lang="en-US" sz="1575" dirty="0">
                <a:solidFill>
                  <a:schemeClr val="tx1"/>
                </a:solidFill>
                <a:latin typeface="Verdana Pro"/>
              </a:rPr>
              <a:t>Thinking and evaluating issues objectively to make decisions</a:t>
            </a:r>
          </a:p>
          <a:p>
            <a:pPr marL="192405" indent="-192405" fontAlgn="base">
              <a:buFont typeface="Arial" panose="020B0604020202020204" pitchFamily="34" charset="0"/>
              <a:buChar char="•"/>
            </a:pPr>
            <a:r>
              <a:rPr lang="en-US" sz="1575" i="1" dirty="0">
                <a:solidFill>
                  <a:schemeClr val="tx1"/>
                </a:solidFill>
                <a:latin typeface="Verdana Pro"/>
              </a:rPr>
              <a:t>When my manager was out at a meeting and a coworker called in sick, I had to figure out how to redeploy staff to keep things running smoothly. I came up with a new schedule for the day</a:t>
            </a:r>
          </a:p>
          <a:p>
            <a:pPr marL="417671" lvl="1" indent="-160496"/>
            <a:endParaRPr lang="en-US" sz="1350" dirty="0"/>
          </a:p>
        </p:txBody>
      </p:sp>
      <p:sp>
        <p:nvSpPr>
          <p:cNvPr id="6" name="Content Placeholder 3">
            <a:extLst>
              <a:ext uri="{FF2B5EF4-FFF2-40B4-BE49-F238E27FC236}">
                <a16:creationId xmlns:a16="http://schemas.microsoft.com/office/drawing/2014/main" id="{C3D3DACD-E36A-9AED-F2F5-793F116C31E0}"/>
              </a:ext>
            </a:extLst>
          </p:cNvPr>
          <p:cNvSpPr txBox="1">
            <a:spLocks/>
          </p:cNvSpPr>
          <p:nvPr/>
        </p:nvSpPr>
        <p:spPr>
          <a:xfrm>
            <a:off x="4743450" y="703575"/>
            <a:ext cx="3028950" cy="3692386"/>
          </a:xfrm>
          <a:prstGeom prst="rect">
            <a:avLst/>
          </a:prstGeom>
          <a:ln>
            <a:solidFill>
              <a:srgbClr val="8CC64D"/>
            </a:solidFill>
          </a:ln>
        </p:spPr>
        <p:txBody>
          <a:bodyPr vert="horz" lIns="68580" tIns="34290" rIns="68580" bIns="34290" rtlCol="0" anchor="t">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575" b="1" dirty="0">
                <a:solidFill>
                  <a:schemeClr val="tx1"/>
                </a:solidFill>
                <a:latin typeface="Verdana Pro"/>
              </a:rPr>
              <a:t>Collaboration</a:t>
            </a:r>
          </a:p>
          <a:p>
            <a:pPr marL="192405" indent="-192405" fontAlgn="base"/>
            <a:r>
              <a:rPr lang="en-US" sz="1575" dirty="0">
                <a:solidFill>
                  <a:schemeClr val="tx1"/>
                </a:solidFill>
                <a:latin typeface="Verdana Pro"/>
              </a:rPr>
              <a:t>Working with others effectively to achieve a common goal</a:t>
            </a:r>
          </a:p>
          <a:p>
            <a:pPr marL="192405" indent="-192405" fontAlgn="base">
              <a:buFont typeface="Arial" panose="020B0604020202020204" pitchFamily="34" charset="0"/>
              <a:buChar char="•"/>
            </a:pPr>
            <a:r>
              <a:rPr lang="en-US" sz="1575" i="1" dirty="0">
                <a:solidFill>
                  <a:schemeClr val="tx1"/>
                </a:solidFill>
                <a:latin typeface="Verdana Pro"/>
              </a:rPr>
              <a:t>My coworkers and I had to meet a tight deadline. We worked together to decide how to divide up the work, and all of us put the job ahead of our personal needs. We supported each other when there were problems and we got everything done on time.</a:t>
            </a:r>
            <a:endParaRPr lang="en-US" sz="1575" dirty="0">
              <a:solidFill>
                <a:schemeClr val="tx1"/>
              </a:solidFill>
              <a:latin typeface="Verdana Pro"/>
            </a:endParaRPr>
          </a:p>
          <a:p>
            <a:pPr marL="0" indent="0">
              <a:buNone/>
            </a:pPr>
            <a:endParaRPr lang="en-US" sz="1575" dirty="0"/>
          </a:p>
        </p:txBody>
      </p:sp>
      <p:sp>
        <p:nvSpPr>
          <p:cNvPr id="7" name="TextBox 6">
            <a:extLst>
              <a:ext uri="{FF2B5EF4-FFF2-40B4-BE49-F238E27FC236}">
                <a16:creationId xmlns:a16="http://schemas.microsoft.com/office/drawing/2014/main" id="{DE898B13-34BC-35FB-6861-31E3A3C39D3B}"/>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8" name="Action Button: Go Forward or Next 7">
            <a:hlinkClick r:id="" action="ppaction://hlinkshowjump?jump=nextslide" highlightClick="1"/>
            <a:extLst>
              <a:ext uri="{FF2B5EF4-FFF2-40B4-BE49-F238E27FC236}">
                <a16:creationId xmlns:a16="http://schemas.microsoft.com/office/drawing/2014/main" id="{072A9B54-0FAF-956B-65B6-4FD0FD7372AC}"/>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5540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B177-CC34-8F08-3659-35CFF49BA3F4}"/>
              </a:ext>
            </a:extLst>
          </p:cNvPr>
          <p:cNvSpPr>
            <a:spLocks noGrp="1"/>
          </p:cNvSpPr>
          <p:nvPr>
            <p:ph type="title"/>
          </p:nvPr>
        </p:nvSpPr>
        <p:spPr>
          <a:xfrm>
            <a:off x="1485900" y="104683"/>
            <a:ext cx="6172200" cy="637557"/>
          </a:xfrm>
        </p:spPr>
        <p:txBody>
          <a:bodyPr/>
          <a:lstStyle/>
          <a:p>
            <a:r>
              <a:rPr lang="en-US" dirty="0"/>
              <a:t>SOFT SKILLS CONTINUED</a:t>
            </a:r>
          </a:p>
        </p:txBody>
      </p:sp>
      <p:sp>
        <p:nvSpPr>
          <p:cNvPr id="5" name="Content Placeholder 2">
            <a:extLst>
              <a:ext uri="{FF2B5EF4-FFF2-40B4-BE49-F238E27FC236}">
                <a16:creationId xmlns:a16="http://schemas.microsoft.com/office/drawing/2014/main" id="{C6EB9DB0-CA2E-8490-A924-9887DF2DF0EF}"/>
              </a:ext>
            </a:extLst>
          </p:cNvPr>
          <p:cNvSpPr txBox="1">
            <a:spLocks/>
          </p:cNvSpPr>
          <p:nvPr/>
        </p:nvSpPr>
        <p:spPr>
          <a:xfrm>
            <a:off x="3057525" y="725557"/>
            <a:ext cx="3028950" cy="3692386"/>
          </a:xfrm>
          <a:prstGeom prst="rect">
            <a:avLst/>
          </a:prstGeom>
          <a:ln>
            <a:solidFill>
              <a:srgbClr val="8CC64D"/>
            </a:solidFill>
          </a:ln>
        </p:spPr>
        <p:txBody>
          <a:bodyPr vert="horz" lIns="68580" tIns="34290" rIns="68580" bIns="34290" rtlCol="0" anchor="t">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1575" b="1" dirty="0">
                <a:solidFill>
                  <a:schemeClr val="tx1"/>
                </a:solidFill>
                <a:latin typeface="Verdana Pro"/>
              </a:rPr>
              <a:t>Leadership</a:t>
            </a:r>
          </a:p>
          <a:p>
            <a:pPr marL="192405" indent="-192405" fontAlgn="base"/>
            <a:r>
              <a:rPr lang="en-US" sz="1575" dirty="0">
                <a:solidFill>
                  <a:schemeClr val="tx1"/>
                </a:solidFill>
                <a:latin typeface="Verdana Pro"/>
              </a:rPr>
              <a:t>Positively influencing others when necessary</a:t>
            </a:r>
            <a:endParaRPr lang="en-US" sz="1575">
              <a:solidFill>
                <a:schemeClr val="tx1"/>
              </a:solidFill>
              <a:latin typeface="Verdana Pro"/>
              <a:ea typeface="Open Sans"/>
            </a:endParaRPr>
          </a:p>
          <a:p>
            <a:pPr marL="192405" indent="-192405" fontAlgn="base">
              <a:buFont typeface="Arial" panose="020B0604020202020204" pitchFamily="34" charset="0"/>
              <a:buChar char="•"/>
            </a:pPr>
            <a:r>
              <a:rPr lang="en-US" sz="1575" i="1" dirty="0">
                <a:solidFill>
                  <a:schemeClr val="tx1"/>
                </a:solidFill>
                <a:latin typeface="Verdana Pro"/>
              </a:rPr>
              <a:t>My coworkers were complaining loudly about work and gossiping about other workers while customers were nearby. I persuaded them to figure out how to get the work done and lower their voices.</a:t>
            </a:r>
            <a:endParaRPr lang="en-US" sz="1575" dirty="0">
              <a:solidFill>
                <a:schemeClr val="tx1"/>
              </a:solidFill>
              <a:latin typeface="Verdana Pro"/>
            </a:endParaRPr>
          </a:p>
          <a:p>
            <a:pPr marL="0" indent="0">
              <a:buNone/>
            </a:pPr>
            <a:r>
              <a:rPr lang="en-US" sz="1575" dirty="0"/>
              <a:t>		</a:t>
            </a:r>
          </a:p>
          <a:p>
            <a:pPr marL="417671" lvl="1" indent="-160496"/>
            <a:endParaRPr lang="en-US" sz="1350" dirty="0"/>
          </a:p>
        </p:txBody>
      </p:sp>
      <p:sp>
        <p:nvSpPr>
          <p:cNvPr id="7" name="TextBox 6">
            <a:extLst>
              <a:ext uri="{FF2B5EF4-FFF2-40B4-BE49-F238E27FC236}">
                <a16:creationId xmlns:a16="http://schemas.microsoft.com/office/drawing/2014/main" id="{07415308-E7A8-40C3-AD54-F10D1687D009}"/>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8" name="Action Button: Go Forward or Next 7">
            <a:hlinkClick r:id="" action="ppaction://hlinkshowjump?jump=nextslide" highlightClick="1"/>
            <a:extLst>
              <a:ext uri="{FF2B5EF4-FFF2-40B4-BE49-F238E27FC236}">
                <a16:creationId xmlns:a16="http://schemas.microsoft.com/office/drawing/2014/main" id="{54AAD07C-BD7B-FBEE-60DC-1EFD9E8F2578}"/>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1636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B7DB-F0F8-6EED-B61D-9F532445ED8D}"/>
              </a:ext>
            </a:extLst>
          </p:cNvPr>
          <p:cNvSpPr>
            <a:spLocks noGrp="1"/>
          </p:cNvSpPr>
          <p:nvPr>
            <p:ph type="title"/>
          </p:nvPr>
        </p:nvSpPr>
        <p:spPr/>
        <p:txBody>
          <a:bodyPr/>
          <a:lstStyle/>
          <a:p>
            <a:r>
              <a:rPr lang="en-US" dirty="0"/>
              <a:t>COMPLETE THE ACTIVITY</a:t>
            </a:r>
          </a:p>
        </p:txBody>
      </p:sp>
      <p:sp>
        <p:nvSpPr>
          <p:cNvPr id="3" name="Content Placeholder 2">
            <a:extLst>
              <a:ext uri="{FF2B5EF4-FFF2-40B4-BE49-F238E27FC236}">
                <a16:creationId xmlns:a16="http://schemas.microsoft.com/office/drawing/2014/main" id="{DB853931-410C-1E82-1B9A-583482D9BC9D}"/>
              </a:ext>
            </a:extLst>
          </p:cNvPr>
          <p:cNvSpPr>
            <a:spLocks noGrp="1"/>
          </p:cNvSpPr>
          <p:nvPr>
            <p:ph sz="half" idx="1"/>
          </p:nvPr>
        </p:nvSpPr>
        <p:spPr>
          <a:ln>
            <a:solidFill>
              <a:srgbClr val="8CC64D"/>
            </a:solidFill>
          </a:ln>
        </p:spPr>
        <p:txBody>
          <a:bodyPr>
            <a:normAutofit/>
          </a:bodyPr>
          <a:lstStyle/>
          <a:p>
            <a:pPr marL="0" indent="0" algn="ctr">
              <a:buNone/>
            </a:pPr>
            <a:r>
              <a:rPr lang="en-US" b="1" dirty="0">
                <a:latin typeface="Montserrat" pitchFamily="2" charset="0"/>
              </a:rPr>
              <a:t>EDUCATION, TRAINING, AND APPRENTICES</a:t>
            </a:r>
          </a:p>
          <a:p>
            <a:pPr marL="0" indent="0" algn="ctr">
              <a:buNone/>
            </a:pPr>
            <a:endParaRPr lang="en-US" sz="1125" dirty="0">
              <a:latin typeface="Montserrat" pitchFamily="2" charset="0"/>
            </a:endParaRPr>
          </a:p>
          <a:p>
            <a:pPr algn="l" fontAlgn="base"/>
            <a:r>
              <a:rPr lang="en-US" sz="1125" dirty="0">
                <a:solidFill>
                  <a:srgbClr val="313537"/>
                </a:solidFill>
                <a:latin typeface="Montserrat" pitchFamily="2" charset="0"/>
              </a:rPr>
              <a:t>Having a career that suits your values, skills, and interests requires planning. An important part of any plan is getting relevant education and training. Will you need technical certification for your career? A 2-year or 4-year degree? Graduate school? What are the costs and options to pay for the education and training you will need? </a:t>
            </a:r>
          </a:p>
          <a:p>
            <a:pPr algn="l" fontAlgn="base"/>
            <a:r>
              <a:rPr lang="en-US" sz="1125" dirty="0">
                <a:solidFill>
                  <a:srgbClr val="313537"/>
                </a:solidFill>
                <a:latin typeface="Montserrat" pitchFamily="2" charset="0"/>
              </a:rPr>
              <a:t>As you explore career options, pay attention to the educational requirements. The foundation you build through training and education will have a major impact on your career options.</a:t>
            </a:r>
          </a:p>
          <a:p>
            <a:pPr marL="0" indent="0">
              <a:buNone/>
            </a:pPr>
            <a:endParaRPr lang="en-US" dirty="0"/>
          </a:p>
          <a:p>
            <a:pPr marL="0" indent="0" algn="ctr">
              <a:buNone/>
            </a:pPr>
            <a:endParaRPr lang="en-US" dirty="0"/>
          </a:p>
        </p:txBody>
      </p:sp>
      <p:sp>
        <p:nvSpPr>
          <p:cNvPr id="6" name="TextBox 5">
            <a:extLst>
              <a:ext uri="{FF2B5EF4-FFF2-40B4-BE49-F238E27FC236}">
                <a16:creationId xmlns:a16="http://schemas.microsoft.com/office/drawing/2014/main" id="{C31551D2-8112-419F-A6C0-6B69C27D8818}"/>
              </a:ext>
            </a:extLst>
          </p:cNvPr>
          <p:cNvSpPr txBox="1"/>
          <p:nvPr/>
        </p:nvSpPr>
        <p:spPr>
          <a:xfrm>
            <a:off x="3643744" y="4748376"/>
            <a:ext cx="2012897" cy="300082"/>
          </a:xfrm>
          <a:prstGeom prst="rect">
            <a:avLst/>
          </a:prstGeom>
          <a:noFill/>
        </p:spPr>
        <p:txBody>
          <a:bodyPr wrap="square" rtlCol="0">
            <a:spAutoFit/>
          </a:bodyPr>
          <a:lstStyle/>
          <a:p>
            <a:r>
              <a:rPr lang="en-US" sz="1350" dirty="0">
                <a:solidFill>
                  <a:schemeClr val="bg1"/>
                </a:solidFill>
              </a:rPr>
              <a:t>CLICK HERE TO CONTINUE</a:t>
            </a:r>
          </a:p>
        </p:txBody>
      </p:sp>
      <p:sp>
        <p:nvSpPr>
          <p:cNvPr id="7" name="Action Button: Go Forward or Next 6">
            <a:hlinkClick r:id="" action="ppaction://hlinkshowjump?jump=nextslide" highlightClick="1"/>
            <a:extLst>
              <a:ext uri="{FF2B5EF4-FFF2-40B4-BE49-F238E27FC236}">
                <a16:creationId xmlns:a16="http://schemas.microsoft.com/office/drawing/2014/main" id="{6CE608F4-C3C9-F465-A290-9D207D778B9D}"/>
              </a:ext>
            </a:extLst>
          </p:cNvPr>
          <p:cNvSpPr/>
          <p:nvPr/>
        </p:nvSpPr>
        <p:spPr>
          <a:xfrm>
            <a:off x="3408218" y="4727595"/>
            <a:ext cx="290946" cy="276999"/>
          </a:xfrm>
          <a:prstGeom prst="actionButtonForwardNext">
            <a:avLst/>
          </a:prstGeom>
          <a:solidFill>
            <a:srgbClr val="00A0A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1">
            <a:extLst>
              <a:ext uri="{FF2B5EF4-FFF2-40B4-BE49-F238E27FC236}">
                <a16:creationId xmlns:a16="http://schemas.microsoft.com/office/drawing/2014/main" id="{C0C7EA00-6C32-B743-4B97-3C08D5F34F5C}"/>
              </a:ext>
            </a:extLst>
          </p:cNvPr>
          <p:cNvSpPr>
            <a:spLocks noChangeArrowheads="1"/>
          </p:cNvSpPr>
          <p:nvPr/>
        </p:nvSpPr>
        <p:spPr bwMode="auto">
          <a:xfrm>
            <a:off x="1551710" y="1439979"/>
            <a:ext cx="28332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900" dirty="0">
              <a:solidFill>
                <a:srgbClr val="313537"/>
              </a:solidFill>
              <a:latin typeface="Montserrat" pitchFamily="2" charset="0"/>
            </a:endParaRPr>
          </a:p>
          <a:p>
            <a:pPr defTabSz="685800"/>
            <a:endParaRPr lang="en-US" altLang="en-US" sz="900" dirty="0">
              <a:solidFill>
                <a:srgbClr val="313537"/>
              </a:solidFill>
              <a:latin typeface="Montserrat" pitchFamily="2" charset="0"/>
            </a:endParaRPr>
          </a:p>
        </p:txBody>
      </p:sp>
      <p:sp>
        <p:nvSpPr>
          <p:cNvPr id="9" name="Content Placeholder 8">
            <a:extLst>
              <a:ext uri="{FF2B5EF4-FFF2-40B4-BE49-F238E27FC236}">
                <a16:creationId xmlns:a16="http://schemas.microsoft.com/office/drawing/2014/main" id="{BD43E048-7A5A-4C6C-5212-2D4328A9D48C}"/>
              </a:ext>
            </a:extLst>
          </p:cNvPr>
          <p:cNvSpPr>
            <a:spLocks noGrp="1"/>
          </p:cNvSpPr>
          <p:nvPr>
            <p:ph sz="half" idx="2"/>
          </p:nvPr>
        </p:nvSpPr>
        <p:spPr>
          <a:ln>
            <a:solidFill>
              <a:srgbClr val="8CC64D"/>
            </a:solidFill>
          </a:ln>
        </p:spPr>
        <p:txBody>
          <a:bodyPr>
            <a:normAutofit/>
          </a:bodyPr>
          <a:lstStyle/>
          <a:p>
            <a:pPr marL="0" indent="0" algn="ctr">
              <a:buNone/>
            </a:pPr>
            <a:endParaRPr lang="en-US" sz="1350" dirty="0"/>
          </a:p>
          <a:p>
            <a:pPr marL="0" indent="0" algn="ctr">
              <a:buNone/>
            </a:pPr>
            <a:endParaRPr lang="en-US" sz="1350" dirty="0"/>
          </a:p>
        </p:txBody>
      </p:sp>
      <p:sp>
        <p:nvSpPr>
          <p:cNvPr id="13" name="Content Placeholder 2">
            <a:extLst>
              <a:ext uri="{FF2B5EF4-FFF2-40B4-BE49-F238E27FC236}">
                <a16:creationId xmlns:a16="http://schemas.microsoft.com/office/drawing/2014/main" id="{BE601CFA-9FC6-8D1E-1FC9-A994EB16E981}"/>
              </a:ext>
            </a:extLst>
          </p:cNvPr>
          <p:cNvSpPr txBox="1">
            <a:spLocks/>
          </p:cNvSpPr>
          <p:nvPr/>
        </p:nvSpPr>
        <p:spPr>
          <a:xfrm>
            <a:off x="4629151" y="790166"/>
            <a:ext cx="3028950" cy="3692386"/>
          </a:xfrm>
          <a:prstGeom prst="rect">
            <a:avLst/>
          </a:prstGeom>
          <a:ln>
            <a:solidFill>
              <a:srgbClr val="8CC64D"/>
            </a:solidFill>
          </a:ln>
        </p:spPr>
        <p:txBody>
          <a:bodyPr vert="horz" lIns="68580" tIns="34290" rIns="68580" bIns="34290" rtlCol="0">
            <a:normAutofit/>
          </a:bodyPr>
          <a:lstStyle>
            <a:lvl1pPr marL="257162" indent="-257162" algn="l" defTabSz="342884" rtl="0" eaLnBrk="1" latinLnBrk="0" hangingPunct="1">
              <a:spcBef>
                <a:spcPct val="20000"/>
              </a:spcBef>
              <a:buFont typeface="Arial"/>
              <a:buChar char="•"/>
              <a:defRPr sz="2100" kern="1200">
                <a:solidFill>
                  <a:schemeClr val="tx2"/>
                </a:solidFill>
                <a:latin typeface="+mn-lt"/>
                <a:ea typeface="+mn-ea"/>
                <a:cs typeface="Arial"/>
              </a:defRPr>
            </a:lvl1pPr>
            <a:lvl2pPr marL="557185" indent="-214303" algn="l" defTabSz="342884" rtl="0" eaLnBrk="1" latinLnBrk="0" hangingPunct="1">
              <a:spcBef>
                <a:spcPct val="20000"/>
              </a:spcBef>
              <a:buFont typeface="Arial"/>
              <a:buChar char="–"/>
              <a:defRPr sz="1800" kern="1200">
                <a:solidFill>
                  <a:schemeClr val="tx2"/>
                </a:solidFill>
                <a:latin typeface="+mn-lt"/>
                <a:ea typeface="+mn-ea"/>
                <a:cs typeface="Arial"/>
              </a:defRPr>
            </a:lvl2pPr>
            <a:lvl3pPr marL="857207" indent="-171442" algn="l" defTabSz="342884" rtl="0" eaLnBrk="1" latinLnBrk="0" hangingPunct="1">
              <a:spcBef>
                <a:spcPct val="20000"/>
              </a:spcBef>
              <a:buFont typeface="Arial"/>
              <a:buChar char="•"/>
              <a:defRPr sz="1500" kern="1200">
                <a:solidFill>
                  <a:schemeClr val="tx2"/>
                </a:solidFill>
                <a:latin typeface="+mn-lt"/>
                <a:ea typeface="+mn-ea"/>
                <a:cs typeface="Arial"/>
              </a:defRPr>
            </a:lvl3pPr>
            <a:lvl4pPr marL="1200090" indent="-171442" algn="l" defTabSz="342884" rtl="0" eaLnBrk="1" latinLnBrk="0" hangingPunct="1">
              <a:spcBef>
                <a:spcPct val="20000"/>
              </a:spcBef>
              <a:buFont typeface="Arial"/>
              <a:buChar char="–"/>
              <a:defRPr sz="1350" kern="1200">
                <a:solidFill>
                  <a:schemeClr val="tx2"/>
                </a:solidFill>
                <a:latin typeface="+mn-lt"/>
                <a:ea typeface="+mn-ea"/>
                <a:cs typeface="Arial"/>
              </a:defRPr>
            </a:lvl4pPr>
            <a:lvl5pPr marL="1542974" indent="-171442" algn="l" defTabSz="342884" rtl="0" eaLnBrk="1" latinLnBrk="0" hangingPunct="1">
              <a:spcBef>
                <a:spcPct val="20000"/>
              </a:spcBef>
              <a:buFont typeface="Arial"/>
              <a:buChar char="»"/>
              <a:defRPr sz="1350" kern="1200">
                <a:solidFill>
                  <a:schemeClr val="tx2"/>
                </a:solidFill>
                <a:latin typeface="+mn-lt"/>
                <a:ea typeface="+mn-ea"/>
                <a:cs typeface="Arial"/>
              </a:defRPr>
            </a:lvl5pPr>
            <a:lvl6pPr marL="1885856" indent="-171442" algn="l" defTabSz="342884" rtl="0" eaLnBrk="1" latinLnBrk="0" hangingPunct="1">
              <a:spcBef>
                <a:spcPct val="20000"/>
              </a:spcBef>
              <a:buFont typeface="Arial"/>
              <a:buChar char="•"/>
              <a:defRPr sz="135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35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35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350" kern="1200">
                <a:solidFill>
                  <a:schemeClr val="tx1"/>
                </a:solidFill>
                <a:latin typeface="+mn-lt"/>
                <a:ea typeface="+mn-ea"/>
                <a:cs typeface="+mn-cs"/>
              </a:defRPr>
            </a:lvl9pPr>
          </a:lstStyle>
          <a:p>
            <a:pPr marL="0" indent="0" algn="ctr">
              <a:buNone/>
            </a:pPr>
            <a:r>
              <a:rPr lang="en-US" sz="1575" b="1" dirty="0">
                <a:latin typeface="Montserrat" pitchFamily="2" charset="0"/>
              </a:rPr>
              <a:t>WORKSHEET</a:t>
            </a:r>
          </a:p>
          <a:p>
            <a:pPr marL="0" indent="0" algn="ctr">
              <a:buNone/>
            </a:pPr>
            <a:endParaRPr lang="en-US" sz="1575" dirty="0"/>
          </a:p>
        </p:txBody>
      </p:sp>
      <p:sp>
        <p:nvSpPr>
          <p:cNvPr id="14" name="Rectangle 1">
            <a:extLst>
              <a:ext uri="{FF2B5EF4-FFF2-40B4-BE49-F238E27FC236}">
                <a16:creationId xmlns:a16="http://schemas.microsoft.com/office/drawing/2014/main" id="{296A13C8-A055-C612-D167-A4E31211726F}"/>
              </a:ext>
            </a:extLst>
          </p:cNvPr>
          <p:cNvSpPr>
            <a:spLocks noChangeArrowheads="1"/>
          </p:cNvSpPr>
          <p:nvPr/>
        </p:nvSpPr>
        <p:spPr bwMode="auto">
          <a:xfrm>
            <a:off x="4694961" y="1162980"/>
            <a:ext cx="28332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900" dirty="0">
              <a:solidFill>
                <a:srgbClr val="313537"/>
              </a:solidFill>
              <a:latin typeface="Montserrat" pitchFamily="2" charset="0"/>
            </a:endParaRPr>
          </a:p>
          <a:p>
            <a:pPr defTabSz="685800">
              <a:buFontTx/>
              <a:buAutoNum type="arabicPeriod"/>
            </a:pPr>
            <a:r>
              <a:rPr lang="en-US" altLang="en-US" sz="900" dirty="0">
                <a:solidFill>
                  <a:srgbClr val="000000"/>
                </a:solidFill>
                <a:latin typeface="Montserrat" pitchFamily="2" charset="0"/>
              </a:rPr>
              <a:t> Open the </a:t>
            </a:r>
            <a:r>
              <a:rPr lang="en-US" altLang="en-US" sz="900" b="1" dirty="0">
                <a:solidFill>
                  <a:srgbClr val="285F74"/>
                </a:solidFill>
                <a:latin typeface="Montserrat" pitchFamily="2" charset="0"/>
                <a:hlinkClick r:id="rId2"/>
              </a:rPr>
              <a:t>Preparing to Meet Your Future</a:t>
            </a:r>
            <a:r>
              <a:rPr lang="en-US" altLang="en-US" sz="900" dirty="0">
                <a:solidFill>
                  <a:srgbClr val="285F74"/>
                </a:solidFill>
                <a:latin typeface="Montserrat" pitchFamily="2" charset="0"/>
                <a:hlinkClick r:id="rId2"/>
              </a:rPr>
              <a:t> </a:t>
            </a:r>
            <a:r>
              <a:rPr lang="en-US" altLang="en-US" sz="900" dirty="0">
                <a:solidFill>
                  <a:srgbClr val="000000"/>
                </a:solidFill>
                <a:latin typeface="Montserrat" pitchFamily="2" charset="0"/>
              </a:rPr>
              <a:t>worksheet.</a:t>
            </a:r>
          </a:p>
          <a:p>
            <a:pPr defTabSz="685800">
              <a:buFontTx/>
              <a:buAutoNum type="arabicPeriod"/>
            </a:pPr>
            <a:endParaRPr lang="en-US" altLang="en-US" sz="900" dirty="0">
              <a:solidFill>
                <a:srgbClr val="313537"/>
              </a:solidFill>
              <a:latin typeface="Montserrat" pitchFamily="2" charset="0"/>
            </a:endParaRPr>
          </a:p>
          <a:p>
            <a:pPr defTabSz="685800">
              <a:buFontTx/>
              <a:buAutoNum type="arabicPeriod" startAt="2"/>
            </a:pPr>
            <a:r>
              <a:rPr lang="en-US" altLang="en-US" sz="900" dirty="0">
                <a:solidFill>
                  <a:srgbClr val="000000"/>
                </a:solidFill>
                <a:latin typeface="Montserrat" pitchFamily="2" charset="0"/>
              </a:rPr>
              <a:t> Answer the questions about </a:t>
            </a:r>
            <a:r>
              <a:rPr lang="en-US" altLang="en-US" sz="900" b="1" u="sng" dirty="0">
                <a:solidFill>
                  <a:srgbClr val="000000"/>
                </a:solidFill>
                <a:latin typeface="Montserrat" pitchFamily="2" charset="0"/>
              </a:rPr>
              <a:t>soft skills</a:t>
            </a:r>
            <a:r>
              <a:rPr lang="en-US" altLang="en-US" sz="900" dirty="0">
                <a:solidFill>
                  <a:srgbClr val="000000"/>
                </a:solidFill>
                <a:latin typeface="Montserrat" pitchFamily="2" charset="0"/>
              </a:rPr>
              <a:t>. </a:t>
            </a:r>
          </a:p>
          <a:p>
            <a:pPr defTabSz="685800"/>
            <a:endParaRPr lang="en-US" altLang="en-US" sz="900" dirty="0">
              <a:solidFill>
                <a:srgbClr val="313537"/>
              </a:solidFill>
              <a:latin typeface="Montserrat" pitchFamily="2" charset="0"/>
            </a:endParaRPr>
          </a:p>
        </p:txBody>
      </p:sp>
      <p:pic>
        <p:nvPicPr>
          <p:cNvPr id="15" name="Picture 14">
            <a:extLst>
              <a:ext uri="{FF2B5EF4-FFF2-40B4-BE49-F238E27FC236}">
                <a16:creationId xmlns:a16="http://schemas.microsoft.com/office/drawing/2014/main" id="{C00BEF39-34A7-3CE9-6B5A-F6972A139099}"/>
              </a:ext>
            </a:extLst>
          </p:cNvPr>
          <p:cNvPicPr>
            <a:picLocks noChangeAspect="1"/>
          </p:cNvPicPr>
          <p:nvPr/>
        </p:nvPicPr>
        <p:blipFill>
          <a:blip r:embed="rId3"/>
          <a:stretch>
            <a:fillRect/>
          </a:stretch>
        </p:blipFill>
        <p:spPr>
          <a:xfrm>
            <a:off x="5030562" y="1993977"/>
            <a:ext cx="2226128" cy="2287079"/>
          </a:xfrm>
          <a:prstGeom prst="rect">
            <a:avLst/>
          </a:prstGeom>
        </p:spPr>
      </p:pic>
      <p:cxnSp>
        <p:nvCxnSpPr>
          <p:cNvPr id="16" name="Connector: Elbow 15">
            <a:extLst>
              <a:ext uri="{FF2B5EF4-FFF2-40B4-BE49-F238E27FC236}">
                <a16:creationId xmlns:a16="http://schemas.microsoft.com/office/drawing/2014/main" id="{24CA70D2-00BF-59FD-5214-7E092AC84EC2}"/>
              </a:ext>
            </a:extLst>
          </p:cNvPr>
          <p:cNvCxnSpPr/>
          <p:nvPr/>
        </p:nvCxnSpPr>
        <p:spPr>
          <a:xfrm>
            <a:off x="4253345" y="2571750"/>
            <a:ext cx="914400" cy="55937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4520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JA Brand Colors">
      <a:dk1>
        <a:srgbClr val="000000"/>
      </a:dk1>
      <a:lt1>
        <a:srgbClr val="FFFFFF"/>
      </a:lt1>
      <a:dk2>
        <a:srgbClr val="22404D"/>
      </a:dk2>
      <a:lt2>
        <a:srgbClr val="C3EDEF"/>
      </a:lt2>
      <a:accent1>
        <a:srgbClr val="285F74"/>
      </a:accent1>
      <a:accent2>
        <a:srgbClr val="00A0AF"/>
      </a:accent2>
      <a:accent3>
        <a:srgbClr val="E3E24F"/>
      </a:accent3>
      <a:accent4>
        <a:srgbClr val="00763D"/>
      </a:accent4>
      <a:accent5>
        <a:srgbClr val="8FC440"/>
      </a:accent5>
      <a:accent6>
        <a:srgbClr val="F3F2B3"/>
      </a:accent6>
      <a:hlink>
        <a:srgbClr val="008B9C"/>
      </a:hlink>
      <a:folHlink>
        <a:srgbClr val="99D9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JA Brand Colors">
      <a:dk1>
        <a:sysClr val="windowText" lastClr="000000"/>
      </a:dk1>
      <a:lt1>
        <a:sysClr val="window" lastClr="FFFFFF"/>
      </a:lt1>
      <a:dk2>
        <a:srgbClr val="22404D"/>
      </a:dk2>
      <a:lt2>
        <a:srgbClr val="C3EDEF"/>
      </a:lt2>
      <a:accent1>
        <a:srgbClr val="285F74"/>
      </a:accent1>
      <a:accent2>
        <a:srgbClr val="00A0AF"/>
      </a:accent2>
      <a:accent3>
        <a:srgbClr val="E3E24F"/>
      </a:accent3>
      <a:accent4>
        <a:srgbClr val="00763D"/>
      </a:accent4>
      <a:accent5>
        <a:srgbClr val="8FC440"/>
      </a:accent5>
      <a:accent6>
        <a:srgbClr val="F3F2B3"/>
      </a:accent6>
      <a:hlink>
        <a:srgbClr val="008B9C"/>
      </a:hlink>
      <a:folHlink>
        <a:srgbClr val="99D9DF"/>
      </a:folHlink>
    </a:clrScheme>
    <a:fontScheme name="JA Brand Fonts">
      <a:majorFont>
        <a:latin typeface="Verdan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ED8905ED15D94D8BD7AAFA4102DCC3" ma:contentTypeVersion="16" ma:contentTypeDescription="Create a new document." ma:contentTypeScope="" ma:versionID="0b4cb952bb80e9019b9948639dc72245">
  <xsd:schema xmlns:xsd="http://www.w3.org/2001/XMLSchema" xmlns:xs="http://www.w3.org/2001/XMLSchema" xmlns:p="http://schemas.microsoft.com/office/2006/metadata/properties" xmlns:ns2="defc9fb7-6049-446d-95e1-7de4fcbff1ae" xmlns:ns3="1e4d1311-44de-49e5-b24b-fa7cddb609d5" targetNamespace="http://schemas.microsoft.com/office/2006/metadata/properties" ma:root="true" ma:fieldsID="0dddcd98144542e4b4c053f3607c31e5" ns2:_="" ns3:_="">
    <xsd:import namespace="defc9fb7-6049-446d-95e1-7de4fcbff1ae"/>
    <xsd:import namespace="1e4d1311-44de-49e5-b24b-fa7cddb609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Comments"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c9fb7-6049-446d-95e1-7de4fcbff1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Comments" ma:index="14" nillable="true" ma:displayName="Comments" ma:description="Comments about link" ma:format="Dropdown" ma:internalName="Comments">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30a98-6e01-4100-9147-bc5c09c36d4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4d1311-44de-49e5-b24b-fa7cddb609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5e1ca7-b8ab-4225-819b-3361407b5708}" ma:internalName="TaxCatchAll" ma:showField="CatchAllData" ma:web="1e4d1311-44de-49e5-b24b-fa7cddb609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s xmlns="defc9fb7-6049-446d-95e1-7de4fcbff1ae" xsi:nil="true"/>
    <lcf76f155ced4ddcb4097134ff3c332f xmlns="defc9fb7-6049-446d-95e1-7de4fcbff1ae">
      <Terms xmlns="http://schemas.microsoft.com/office/infopath/2007/PartnerControls"/>
    </lcf76f155ced4ddcb4097134ff3c332f>
    <TaxCatchAll xmlns="1e4d1311-44de-49e5-b24b-fa7cddb609d5" xsi:nil="true"/>
  </documentManagement>
</p:properties>
</file>

<file path=customXml/itemProps1.xml><?xml version="1.0" encoding="utf-8"?>
<ds:datastoreItem xmlns:ds="http://schemas.openxmlformats.org/officeDocument/2006/customXml" ds:itemID="{DC8BACFF-59BD-411F-9782-7214949B0AD6}">
  <ds:schemaRefs>
    <ds:schemaRef ds:uri="http://schemas.microsoft.com/sharepoint/v3/contenttype/forms"/>
  </ds:schemaRefs>
</ds:datastoreItem>
</file>

<file path=customXml/itemProps2.xml><?xml version="1.0" encoding="utf-8"?>
<ds:datastoreItem xmlns:ds="http://schemas.openxmlformats.org/officeDocument/2006/customXml" ds:itemID="{F218CAB8-90AE-4CD0-85C0-536C25BFE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c9fb7-6049-446d-95e1-7de4fcbff1ae"/>
    <ds:schemaRef ds:uri="1e4d1311-44de-49e5-b24b-fa7cddb609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2C64F0-DA19-4E83-85DE-D5C0A9244FB2}">
  <ds:schemaRefs>
    <ds:schemaRef ds:uri="http://schemas.microsoft.com/office/2006/metadata/properties"/>
    <ds:schemaRef ds:uri="http://schemas.microsoft.com/office/infopath/2007/PartnerControls"/>
    <ds:schemaRef ds:uri="defc9fb7-6049-446d-95e1-7de4fcbff1ae"/>
    <ds:schemaRef ds:uri="1e4d1311-44de-49e5-b24b-fa7cddb609d5"/>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8</Slides>
  <Notes>0</Notes>
  <HiddenSlides>0</HiddenSlide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Simple Light</vt:lpstr>
      <vt:lpstr>2_Office Theme</vt:lpstr>
      <vt:lpstr>2_Office Theme</vt:lpstr>
      <vt:lpstr>SESSION 3: Preparing to meet your future.</vt:lpstr>
      <vt:lpstr>PREPARING TO MEET YOUR FUTURE</vt:lpstr>
      <vt:lpstr>SOFT SKILLS</vt:lpstr>
      <vt:lpstr>SOFT SKILLS CONTINUED</vt:lpstr>
      <vt:lpstr>SOFT SKILLS CONTINUED</vt:lpstr>
      <vt:lpstr>SOFT SKILLS CONTINUED</vt:lpstr>
      <vt:lpstr>SOFT SKILLS CONTINUED</vt:lpstr>
      <vt:lpstr>COMPLETE THE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Preparing to meet your future.</dc:title>
  <cp:revision>2</cp:revision>
  <dcterms:modified xsi:type="dcterms:W3CDTF">2022-11-09T17:56:41Z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0x0101002FED8905ED15D94D8BD7AAFA4102DCC3</vt:lpwstr>
  </property>
  <property fmtid="{D5CDD505-2E9C-101B-9397-08002B2CF9AE}" pid="3" name="MediaServiceImageTags">
    <vt:lpwstr/>
  </property>
</Properties>
</file>