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1" r:id="rId4"/>
    <p:sldMasterId id="2147483931" r:id="rId5"/>
    <p:sldMasterId id="2147483965" r:id="rId6"/>
  </p:sldMasterIdLst>
  <p:notesMasterIdLst>
    <p:notesMasterId r:id="rId49"/>
  </p:notesMasterIdLst>
  <p:sldIdLst>
    <p:sldId id="260" r:id="rId7"/>
    <p:sldId id="289" r:id="rId8"/>
    <p:sldId id="256" r:id="rId9"/>
    <p:sldId id="257" r:id="rId10"/>
    <p:sldId id="258" r:id="rId11"/>
    <p:sldId id="259" r:id="rId12"/>
    <p:sldId id="2147480409" r:id="rId13"/>
    <p:sldId id="2147480404" r:id="rId14"/>
    <p:sldId id="295" r:id="rId15"/>
    <p:sldId id="272" r:id="rId16"/>
    <p:sldId id="280" r:id="rId17"/>
    <p:sldId id="264" r:id="rId18"/>
    <p:sldId id="2147480420" r:id="rId19"/>
    <p:sldId id="265" r:id="rId20"/>
    <p:sldId id="2147480408" r:id="rId21"/>
    <p:sldId id="2147480418" r:id="rId22"/>
    <p:sldId id="262" r:id="rId23"/>
    <p:sldId id="261" r:id="rId24"/>
    <p:sldId id="268" r:id="rId25"/>
    <p:sldId id="271" r:id="rId26"/>
    <p:sldId id="274" r:id="rId27"/>
    <p:sldId id="275" r:id="rId28"/>
    <p:sldId id="276" r:id="rId29"/>
    <p:sldId id="277" r:id="rId30"/>
    <p:sldId id="278" r:id="rId31"/>
    <p:sldId id="269" r:id="rId32"/>
    <p:sldId id="279" r:id="rId33"/>
    <p:sldId id="281" r:id="rId34"/>
    <p:sldId id="282" r:id="rId35"/>
    <p:sldId id="284" r:id="rId36"/>
    <p:sldId id="285" r:id="rId37"/>
    <p:sldId id="286" r:id="rId38"/>
    <p:sldId id="296" r:id="rId39"/>
    <p:sldId id="2147480416" r:id="rId40"/>
    <p:sldId id="288" r:id="rId41"/>
    <p:sldId id="2147480415" r:id="rId42"/>
    <p:sldId id="2147471158" r:id="rId43"/>
    <p:sldId id="2147480417" r:id="rId44"/>
    <p:sldId id="2147480419" r:id="rId45"/>
    <p:sldId id="2147480412" r:id="rId46"/>
    <p:sldId id="2147480410" r:id="rId47"/>
    <p:sldId id="2147480414"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F1DA167-4E10-E89F-3D50-1BCA98A3E908}" name="Beth Beene" initials="BB" userId="S::beth.beene@ja.org::b4edbde2-300b-43aa-9e51-d1db0b46df59" providerId="AD"/>
  <p188:author id="{99F375D1-4331-DF4E-3C31-FAB2AD83044D}" name="Kelsey Matzinger" initials="KM" userId="S::kelsey.matzinger@ja.org::e220118e-edb9-441f-a3bc-00a2cd18717b" providerId="AD"/>
  <p188:author id="{09FE83E7-C6F4-25C0-5E9F-BE3710DAFF93}" name="Callie Majors" initials="CM" userId="S::Callie.Majors@3DEschools.org::8a4314df-5926-4918-9562-8014e8103b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9D"/>
    <a:srgbClr val="00C0CB"/>
    <a:srgbClr val="371944"/>
    <a:srgbClr val="8F2365"/>
    <a:srgbClr val="C1FCFF"/>
    <a:srgbClr val="EFE9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B617C8-CAFC-4778-A7F8-1533946E143C}"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0B791-7F61-4AC5-9660-99E560D00EFC}" type="slidenum">
              <a:rPr lang="en-US" smtClean="0"/>
              <a:t>‹#›</a:t>
            </a:fld>
            <a:endParaRPr lang="en-US"/>
          </a:p>
        </p:txBody>
      </p:sp>
    </p:spTree>
    <p:extLst>
      <p:ext uri="{BB962C8B-B14F-4D97-AF65-F5344CB8AC3E}">
        <p14:creationId xmlns:p14="http://schemas.microsoft.com/office/powerpoint/2010/main" val="419864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785AB-8CED-316F-6448-0F01CCFBE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3BDFB-8B55-88F7-55EF-FA8CCBB844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B0C211-6BB9-1E55-71A9-42BF4BA719D8}"/>
              </a:ext>
            </a:extLst>
          </p:cNvPr>
          <p:cNvSpPr>
            <a:spLocks noGrp="1"/>
          </p:cNvSpPr>
          <p:nvPr>
            <p:ph type="body" idx="1"/>
          </p:nvPr>
        </p:nvSpPr>
        <p:spPr/>
        <p:txBody>
          <a:bodyPr/>
          <a:lstStyle/>
          <a:p>
            <a:r>
              <a:rPr lang="en-US" b="1" u="sng">
                <a:ea typeface="Calibri"/>
                <a:cs typeface="Calibri"/>
              </a:rPr>
              <a:t>INTRODUCTION: WELCOME AND MEETING EXPECTATIONS </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r>
              <a:rPr lang="en-US">
                <a:ea typeface="Calibri"/>
                <a:cs typeface="Calibri"/>
              </a:rPr>
              <a:t> Welcome everyone and thank you for becoming a JA volunteer.</a:t>
            </a:r>
          </a:p>
          <a:p>
            <a:pPr marL="181240" indent="-181240" defTabSz="966612">
              <a:buFont typeface="Arial" panose="020B0604020202020204" pitchFamily="34" charset="0"/>
              <a:buChar char="•"/>
              <a:defRPr/>
            </a:pPr>
            <a:r>
              <a:rPr lang="en-US" b="1" u="sng">
                <a:ea typeface="Calibri"/>
                <a:cs typeface="Calibri"/>
              </a:rPr>
              <a:t>ASK: This is an interactive training! We kindly request that you please turn on your cameras during this training. </a:t>
            </a:r>
          </a:p>
          <a:p>
            <a:pPr marL="664546" lvl="1" indent="-181240" defTabSz="966612">
              <a:buFont typeface="Arial" panose="020B0604020202020204" pitchFamily="34" charset="0"/>
              <a:buChar char="•"/>
              <a:defRPr/>
            </a:pPr>
            <a:r>
              <a:rPr lang="en-US" b="0" u="none">
                <a:ea typeface="Calibri"/>
                <a:cs typeface="Calibri"/>
              </a:rPr>
              <a:t>“</a:t>
            </a:r>
            <a:r>
              <a:rPr lang="en-US" b="0" i="1" u="none">
                <a:ea typeface="Calibri"/>
                <a:cs typeface="Calibri"/>
              </a:rPr>
              <a:t>Who will be the first brave soul to turn on their camera?” </a:t>
            </a:r>
            <a:endParaRPr lang="en-US" b="1" i="0" u="sng">
              <a:ea typeface="Calibri"/>
              <a:cs typeface="Calibri"/>
            </a:endParaRPr>
          </a:p>
          <a:p>
            <a:pPr marL="181240" indent="-181240" defTabSz="966612">
              <a:buFont typeface="Arial" panose="020B0604020202020204" pitchFamily="34" charset="0"/>
              <a:buChar char="•"/>
              <a:defRPr/>
            </a:pPr>
            <a:r>
              <a:rPr lang="en-US" b="1" i="0">
                <a:ea typeface="Calibri"/>
                <a:cs typeface="Calibri"/>
              </a:rPr>
              <a:t>DO</a:t>
            </a:r>
            <a:r>
              <a:rPr lang="en-US" b="1" i="1">
                <a:ea typeface="Calibri"/>
                <a:cs typeface="Calibri"/>
              </a:rPr>
              <a:t>: </a:t>
            </a:r>
            <a:r>
              <a:rPr lang="en-US" b="0" i="0">
                <a:ea typeface="Calibri"/>
                <a:cs typeface="Calibri"/>
              </a:rPr>
              <a:t>Have the volunteers check in by typing their name in the chat to take attendance easily.</a:t>
            </a:r>
          </a:p>
          <a:p>
            <a:pPr marL="181240" indent="-181240">
              <a:buFont typeface="Arial" panose="020B0604020202020204" pitchFamily="34" charset="0"/>
              <a:buChar char="•"/>
            </a:pPr>
            <a:r>
              <a:rPr lang="en-US" b="1">
                <a:ea typeface="Calibri"/>
                <a:cs typeface="Calibri"/>
              </a:rPr>
              <a:t>SAY: </a:t>
            </a:r>
            <a:r>
              <a:rPr lang="en-US">
                <a:ea typeface="Calibri"/>
                <a:cs typeface="Calibri"/>
              </a:rPr>
              <a:t>This orientation session will walk you through the basics of your upcoming volunteer experience and the next steps necessary to get ready.</a:t>
            </a:r>
          </a:p>
        </p:txBody>
      </p:sp>
      <p:sp>
        <p:nvSpPr>
          <p:cNvPr id="4" name="Slide Number Placeholder 3">
            <a:extLst>
              <a:ext uri="{FF2B5EF4-FFF2-40B4-BE49-F238E27FC236}">
                <a16:creationId xmlns:a16="http://schemas.microsoft.com/office/drawing/2014/main" id="{13F19D86-F2BA-2961-DC3B-4E16226051A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7537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INTRODUTION: ABOUT THE TRAINER</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DO:</a:t>
            </a:r>
            <a:r>
              <a:rPr lang="en-US">
                <a:ea typeface="Calibri"/>
                <a:cs typeface="Calibri"/>
              </a:rPr>
              <a:t> Introduce yourself and tell the volunteers your title and some of the duties of your job.</a:t>
            </a:r>
          </a:p>
          <a:p>
            <a:pPr marL="664546" lvl="1" indent="-181240">
              <a:buFont typeface="Arial" panose="020B0604020202020204" pitchFamily="34" charset="0"/>
              <a:buChar char="•"/>
            </a:pPr>
            <a:r>
              <a:rPr lang="en-US">
                <a:ea typeface="Calibri"/>
                <a:cs typeface="Calibri"/>
              </a:rPr>
              <a:t>Share a little bit about yourself but keep it short.</a:t>
            </a: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a:t>
            </a:fld>
            <a:endParaRPr lang="en-US"/>
          </a:p>
        </p:txBody>
      </p:sp>
    </p:spTree>
    <p:extLst>
      <p:ext uri="{BB962C8B-B14F-4D97-AF65-F5344CB8AC3E}">
        <p14:creationId xmlns:p14="http://schemas.microsoft.com/office/powerpoint/2010/main" val="3238271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INTRODUTION: ABOUT THE TRAINER</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DO:</a:t>
            </a:r>
            <a:r>
              <a:rPr lang="en-US">
                <a:ea typeface="Calibri"/>
                <a:cs typeface="Calibri"/>
              </a:rPr>
              <a:t> Introduce yourself and tell the volunteers your title and some of the duties of your job.</a:t>
            </a:r>
          </a:p>
          <a:p>
            <a:pPr marL="664546" lvl="1" indent="-181240">
              <a:buFont typeface="Arial" panose="020B0604020202020204" pitchFamily="34" charset="0"/>
              <a:buChar char="•"/>
            </a:pPr>
            <a:r>
              <a:rPr lang="en-US">
                <a:ea typeface="Calibri"/>
                <a:cs typeface="Calibri"/>
              </a:rPr>
              <a:t>Share a little bit about yourself but keep it short.</a:t>
            </a: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3</a:t>
            </a:fld>
            <a:endParaRPr lang="en-US"/>
          </a:p>
        </p:txBody>
      </p:sp>
    </p:spTree>
    <p:extLst>
      <p:ext uri="{BB962C8B-B14F-4D97-AF65-F5344CB8AC3E}">
        <p14:creationId xmlns:p14="http://schemas.microsoft.com/office/powerpoint/2010/main" val="1906113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INTRODUTION: ABOUT THE TRAINER</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DO:</a:t>
            </a:r>
            <a:r>
              <a:rPr lang="en-US">
                <a:ea typeface="Calibri"/>
                <a:cs typeface="Calibri"/>
              </a:rPr>
              <a:t> Introduce yourself and tell the volunteers your title and some of the duties of your job.</a:t>
            </a:r>
          </a:p>
          <a:p>
            <a:pPr marL="664546" lvl="1" indent="-181240">
              <a:buFont typeface="Arial" panose="020B0604020202020204" pitchFamily="34" charset="0"/>
              <a:buChar char="•"/>
            </a:pPr>
            <a:r>
              <a:rPr lang="en-US">
                <a:ea typeface="Calibri"/>
                <a:cs typeface="Calibri"/>
              </a:rPr>
              <a:t>Share a little bit about yourself but keep it short.</a:t>
            </a:r>
          </a:p>
        </p:txBody>
      </p:sp>
      <p:sp>
        <p:nvSpPr>
          <p:cNvPr id="4" name="Slide Number Placeholder 3"/>
          <p:cNvSpPr>
            <a:spLocks noGrp="1"/>
          </p:cNvSpPr>
          <p:nvPr>
            <p:ph type="sldNum" sz="quarter" idx="5"/>
          </p:nvPr>
        </p:nvSpPr>
        <p:spPr/>
        <p:txBody>
          <a:bodyPr/>
          <a:lstStyle/>
          <a:p>
            <a:fld id="{8040B791-7F61-4AC5-9660-99E560D00EFC}" type="slidenum">
              <a:rPr lang="en-US" smtClean="0"/>
              <a:t>4</a:t>
            </a:fld>
            <a:endParaRPr lang="en-US"/>
          </a:p>
        </p:txBody>
      </p:sp>
    </p:spTree>
    <p:extLst>
      <p:ext uri="{BB962C8B-B14F-4D97-AF65-F5344CB8AC3E}">
        <p14:creationId xmlns:p14="http://schemas.microsoft.com/office/powerpoint/2010/main" val="70997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INTRODUTION: ABOUT THE TRAINER</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DO:</a:t>
            </a:r>
            <a:r>
              <a:rPr lang="en-US">
                <a:ea typeface="Calibri"/>
                <a:cs typeface="Calibri"/>
              </a:rPr>
              <a:t> Introduce yourself and tell the volunteers your title and some of the duties of your job.</a:t>
            </a:r>
          </a:p>
          <a:p>
            <a:pPr marL="664546" lvl="1" indent="-181240">
              <a:buFont typeface="Arial" panose="020B0604020202020204" pitchFamily="34" charset="0"/>
              <a:buChar char="•"/>
            </a:pPr>
            <a:r>
              <a:rPr lang="en-US">
                <a:ea typeface="Calibri"/>
                <a:cs typeface="Calibri"/>
              </a:rPr>
              <a:t>Share a little bit about yourself but keep it short.</a:t>
            </a: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5</a:t>
            </a:fld>
            <a:endParaRPr lang="en-US"/>
          </a:p>
        </p:txBody>
      </p:sp>
    </p:spTree>
    <p:extLst>
      <p:ext uri="{BB962C8B-B14F-4D97-AF65-F5344CB8AC3E}">
        <p14:creationId xmlns:p14="http://schemas.microsoft.com/office/powerpoint/2010/main" val="1173674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INTRODUTION: ABOUT THE TRAINER</a:t>
            </a:r>
          </a:p>
          <a:p>
            <a:endParaRPr lang="en-US" b="1" u="sng">
              <a:ea typeface="Calibri"/>
              <a:cs typeface="Calibri"/>
            </a:endParaRPr>
          </a:p>
          <a:p>
            <a:pPr marL="181240" indent="-181240">
              <a:buFont typeface="Arial" panose="020B0604020202020204" pitchFamily="34" charset="0"/>
              <a:buChar char="•"/>
            </a:pPr>
            <a:r>
              <a:rPr lang="en-US" b="1">
                <a:ea typeface="Calibri"/>
                <a:cs typeface="Calibri"/>
              </a:rPr>
              <a:t>DO:</a:t>
            </a:r>
            <a:r>
              <a:rPr lang="en-US">
                <a:ea typeface="Calibri"/>
                <a:cs typeface="Calibri"/>
              </a:rPr>
              <a:t> Introduce yourself and tell the volunteers your title and some of the duties of your job.</a:t>
            </a:r>
          </a:p>
          <a:p>
            <a:pPr marL="664546" lvl="1" indent="-181240">
              <a:buFont typeface="Arial" panose="020B0604020202020204" pitchFamily="34" charset="0"/>
              <a:buChar char="•"/>
            </a:pPr>
            <a:r>
              <a:rPr lang="en-US">
                <a:ea typeface="Calibri"/>
                <a:cs typeface="Calibri"/>
              </a:rPr>
              <a:t>Share a little bit about yourself but keep it short.</a:t>
            </a:r>
          </a:p>
        </p:txBody>
      </p:sp>
      <p:sp>
        <p:nvSpPr>
          <p:cNvPr id="4" name="Slide Number Placeholder 3"/>
          <p:cNvSpPr>
            <a:spLocks noGrp="1"/>
          </p:cNvSpPr>
          <p:nvPr>
            <p:ph type="sldNum" sz="quarter" idx="5"/>
          </p:nvPr>
        </p:nvSpPr>
        <p:spPr/>
        <p:txBody>
          <a:bodyPr/>
          <a:lstStyle/>
          <a:p>
            <a:fld id="{8040B791-7F61-4AC5-9660-99E560D00EFC}" type="slidenum">
              <a:rPr lang="en-US" smtClean="0"/>
              <a:t>6</a:t>
            </a:fld>
            <a:endParaRPr lang="en-US"/>
          </a:p>
        </p:txBody>
      </p:sp>
    </p:spTree>
    <p:extLst>
      <p:ext uri="{BB962C8B-B14F-4D97-AF65-F5344CB8AC3E}">
        <p14:creationId xmlns:p14="http://schemas.microsoft.com/office/powerpoint/2010/main" val="2231343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D891C-2793-40C7-07C0-436828BD5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E8011-A434-DF00-9EF7-962B3D1C45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EAEB2B-CC79-9014-D247-572A2E00BA02}"/>
              </a:ext>
            </a:extLst>
          </p:cNvPr>
          <p:cNvSpPr>
            <a:spLocks noGrp="1"/>
          </p:cNvSpPr>
          <p:nvPr>
            <p:ph type="body" idx="1"/>
          </p:nvPr>
        </p:nvSpPr>
        <p:spPr/>
        <p:txBody>
          <a:bodyPr/>
          <a:lstStyle/>
          <a:p>
            <a:r>
              <a:rPr lang="en-US" b="1" u="sng"/>
              <a:t>INRODUCTION: ABOUT JA</a:t>
            </a:r>
          </a:p>
          <a:p>
            <a:endParaRPr lang="en-US" b="1" u="sng"/>
          </a:p>
          <a:p>
            <a:pPr marL="180975" indent="-180975">
              <a:buFont typeface="Arial" panose="020B0604020202020204" pitchFamily="34" charset="0"/>
              <a:buChar char="•"/>
            </a:pPr>
            <a:r>
              <a:rPr lang="en-US" b="1"/>
              <a:t>ASK: </a:t>
            </a:r>
            <a:r>
              <a:rPr lang="en-US"/>
              <a:t>Has anyone here heard about/participated in Junior Achievement before?</a:t>
            </a:r>
          </a:p>
          <a:p>
            <a:pPr marL="664210" lvl="1" indent="-180975">
              <a:buFont typeface="Arial" panose="020B0604020202020204" pitchFamily="34" charset="0"/>
              <a:buChar char="•"/>
            </a:pPr>
            <a:r>
              <a:rPr lang="en-US"/>
              <a:t>If </a:t>
            </a:r>
            <a:r>
              <a:rPr lang="en-US" b="0" u="sng"/>
              <a:t>YES</a:t>
            </a:r>
            <a:r>
              <a:rPr lang="en-US"/>
              <a:t>, </a:t>
            </a:r>
            <a:r>
              <a:rPr lang="en-US" b="1"/>
              <a:t>ASK</a:t>
            </a:r>
            <a:r>
              <a:rPr lang="en-US"/>
              <a:t> them to take a short moment to talk about their experience and/or why they decided to come back.</a:t>
            </a:r>
          </a:p>
          <a:p>
            <a:pPr marL="664210" lvl="1" indent="-180975">
              <a:buFont typeface="Arial" panose="020B0604020202020204" pitchFamily="34" charset="0"/>
              <a:buChar char="•"/>
            </a:pPr>
            <a:r>
              <a:rPr lang="en-US">
                <a:solidFill>
                  <a:srgbClr val="444444"/>
                </a:solidFill>
              </a:rPr>
              <a:t>IF </a:t>
            </a:r>
            <a:r>
              <a:rPr lang="en-US" b="0" u="sng">
                <a:solidFill>
                  <a:srgbClr val="444444"/>
                </a:solidFill>
              </a:rPr>
              <a:t>NOT</a:t>
            </a:r>
            <a:r>
              <a:rPr lang="en-US">
                <a:solidFill>
                  <a:srgbClr val="444444"/>
                </a:solidFill>
              </a:rPr>
              <a:t>, </a:t>
            </a:r>
            <a:r>
              <a:rPr lang="en-US" b="1">
                <a:solidFill>
                  <a:srgbClr val="444444"/>
                </a:solidFill>
              </a:rPr>
              <a:t>SAY</a:t>
            </a:r>
            <a:r>
              <a:rPr lang="en-US">
                <a:solidFill>
                  <a:srgbClr val="444444"/>
                </a:solidFill>
              </a:rPr>
              <a:t>: That is okay! Today, we are going to make you into JA experts! </a:t>
            </a:r>
          </a:p>
          <a:p>
            <a:pPr marL="181240" indent="-181240">
              <a:buFont typeface="Arial" panose="020B0604020202020204" pitchFamily="34" charset="0"/>
              <a:buChar char="•"/>
            </a:pPr>
            <a:endParaRPr lang="en-US"/>
          </a:p>
          <a:p>
            <a:pPr marL="180975" indent="-180975">
              <a:buFont typeface="Arial" panose="020B0604020202020204" pitchFamily="34" charset="0"/>
              <a:buChar char="•"/>
            </a:pPr>
            <a:r>
              <a:rPr lang="en-US"/>
              <a:t>Quickly review </a:t>
            </a:r>
            <a:r>
              <a:rPr lang="en-US" b="0"/>
              <a:t>some</a:t>
            </a:r>
            <a:r>
              <a:rPr lang="en-US"/>
              <a:t> JA facts for all the newbies and</a:t>
            </a:r>
          </a:p>
          <a:p>
            <a:pPr marL="180975" indent="-180975">
              <a:buFont typeface="Arial" panose="020B0604020202020204" pitchFamily="34" charset="0"/>
              <a:buChar char="•"/>
            </a:pPr>
            <a:r>
              <a:rPr lang="en-US"/>
              <a:t> </a:t>
            </a:r>
            <a:r>
              <a:rPr lang="en-US" b="1"/>
              <a:t>SAY</a:t>
            </a:r>
            <a:r>
              <a:rPr lang="en-US"/>
              <a:t> :</a:t>
            </a:r>
            <a:endParaRPr lang="en-US">
              <a:solidFill>
                <a:srgbClr val="444444"/>
              </a:solidFill>
            </a:endParaRPr>
          </a:p>
          <a:p>
            <a:pPr marL="664210" lvl="1" indent="-180975">
              <a:buFont typeface="Arial" panose="020B0604020202020204" pitchFamily="34" charset="0"/>
              <a:buChar char="•"/>
            </a:pPr>
            <a:r>
              <a:rPr lang="en-US"/>
              <a:t>JA is a non-profit that has been in AZ for over 65+ years and is all over the US. </a:t>
            </a:r>
            <a:endParaRPr lang="en-US">
              <a:solidFill>
                <a:srgbClr val="444444"/>
              </a:solidFill>
            </a:endParaRPr>
          </a:p>
          <a:p>
            <a:pPr marL="628015" lvl="1" indent="-228600" defTabSz="914400">
              <a:spcBef>
                <a:spcPts val="600"/>
              </a:spcBef>
              <a:spcAft>
                <a:spcPts val="600"/>
              </a:spcAft>
              <a:buSzPts val="1300"/>
              <a:buFont typeface="Courier New"/>
              <a:buChar char="o"/>
              <a:defRPr/>
            </a:pPr>
            <a:r>
              <a:rPr lang="en-US"/>
              <a:t>Our mission is to </a:t>
            </a:r>
            <a:r>
              <a:rPr lang="en-US" sz="1200">
                <a:latin typeface="Montserrat"/>
              </a:rPr>
              <a:t>prepare AZ students to </a:t>
            </a:r>
            <a:r>
              <a:rPr lang="en-US" sz="1200" b="1">
                <a:latin typeface="Montserrat"/>
              </a:rPr>
              <a:t>succeed in work and life by:</a:t>
            </a:r>
          </a:p>
          <a:p>
            <a:pPr marL="1085215" lvl="2" indent="-228600" defTabSz="914400">
              <a:spcBef>
                <a:spcPts val="600"/>
              </a:spcBef>
              <a:spcAft>
                <a:spcPts val="600"/>
              </a:spcAft>
              <a:buSzPts val="1300"/>
              <a:buFont typeface="Courier New"/>
              <a:buChar char="o"/>
              <a:defRPr/>
            </a:pPr>
            <a:r>
              <a:rPr lang="en-US" sz="1200" b="1">
                <a:latin typeface="Montserrat"/>
                <a:ea typeface="Calibri"/>
                <a:cs typeface="Calibri"/>
              </a:rPr>
              <a:t>CONNECTING</a:t>
            </a:r>
            <a:r>
              <a:rPr lang="en-US" sz="1200">
                <a:latin typeface="Montserrat"/>
                <a:ea typeface="Calibri"/>
                <a:cs typeface="Calibri"/>
              </a:rPr>
              <a:t> their education to real world experiences</a:t>
            </a:r>
          </a:p>
          <a:p>
            <a:pPr marL="1085215" lvl="2" indent="-228600" defTabSz="914400">
              <a:spcBef>
                <a:spcPts val="600"/>
              </a:spcBef>
              <a:spcAft>
                <a:spcPts val="600"/>
              </a:spcAft>
              <a:buSzPts val="1300"/>
              <a:buFont typeface="Courier New"/>
              <a:buChar char="o"/>
              <a:defRPr/>
            </a:pPr>
            <a:r>
              <a:rPr lang="en-US" sz="1200" b="1">
                <a:latin typeface="Montserrat"/>
                <a:ea typeface="Calibri"/>
                <a:cs typeface="Calibri"/>
              </a:rPr>
              <a:t>BUILDING</a:t>
            </a:r>
            <a:r>
              <a:rPr lang="en-US" sz="1200">
                <a:latin typeface="Montserrat"/>
                <a:ea typeface="Calibri"/>
                <a:cs typeface="Calibri"/>
              </a:rPr>
              <a:t> their confidence and durable skills</a:t>
            </a:r>
            <a:endParaRPr lang="en-US" sz="1200">
              <a:latin typeface="Montserrat"/>
            </a:endParaRPr>
          </a:p>
          <a:p>
            <a:pPr marL="1085215" lvl="2" indent="-228600" defTabSz="914400">
              <a:spcBef>
                <a:spcPts val="600"/>
              </a:spcBef>
              <a:spcAft>
                <a:spcPts val="600"/>
              </a:spcAft>
              <a:buSzPts val="1300"/>
              <a:buFont typeface="Courier New"/>
              <a:buChar char="o"/>
              <a:defRPr/>
            </a:pPr>
            <a:r>
              <a:rPr lang="en-US" sz="1200" b="1">
                <a:latin typeface="Montserrat"/>
                <a:ea typeface="Calibri"/>
                <a:cs typeface="Calibri"/>
              </a:rPr>
              <a:t>EXPLORING </a:t>
            </a:r>
            <a:r>
              <a:rPr lang="en-US" sz="1200">
                <a:latin typeface="Montserrat"/>
                <a:ea typeface="Calibri"/>
                <a:cs typeface="Calibri"/>
              </a:rPr>
              <a:t>future opportunities</a:t>
            </a:r>
          </a:p>
          <a:p>
            <a:pPr marL="1085215" lvl="2" indent="-228600" defTabSz="914400">
              <a:spcBef>
                <a:spcPts val="600"/>
              </a:spcBef>
              <a:spcAft>
                <a:spcPts val="600"/>
              </a:spcAft>
              <a:buSzPts val="1300"/>
              <a:buFont typeface="Courier New"/>
              <a:buChar char="o"/>
              <a:defRPr/>
            </a:pPr>
            <a:r>
              <a:rPr lang="en-US" sz="1200" b="1">
                <a:latin typeface="Montserrat"/>
                <a:ea typeface="Calibri"/>
                <a:cs typeface="Calibri"/>
              </a:rPr>
              <a:t>EMPOWERING </a:t>
            </a:r>
            <a:r>
              <a:rPr lang="en-US" sz="1200">
                <a:latin typeface="Montserrat"/>
                <a:ea typeface="Calibri"/>
                <a:cs typeface="Calibri"/>
              </a:rPr>
              <a:t>them towards future economic mobility</a:t>
            </a:r>
          </a:p>
          <a:p>
            <a:pPr marL="664546" lvl="1" indent="-181240">
              <a:buFont typeface="Arial" panose="020B0604020202020204" pitchFamily="34" charset="0"/>
              <a:buChar char="•"/>
            </a:pPr>
            <a:endParaRPr lang="en-US">
              <a:solidFill>
                <a:srgbClr val="444444"/>
              </a:solidFill>
            </a:endParaRPr>
          </a:p>
          <a:p>
            <a:pPr marL="664210" lvl="1" indent="-180975">
              <a:buFont typeface="Arial" panose="020B0604020202020204" pitchFamily="34" charset="0"/>
              <a:buChar char="•"/>
            </a:pPr>
            <a:r>
              <a:rPr lang="en-US"/>
              <a:t>This session is to get you started for an in-class experience. You will not be fully ready after this training – you will need to get ready for your specific experience, but this orientation is to help ensure you have all the tools needed to do so and provide you with support along the way. </a:t>
            </a:r>
          </a:p>
          <a:p>
            <a:pPr marL="664210" lvl="1" indent="-180975">
              <a:buFont typeface="Arial" panose="020B0604020202020204" pitchFamily="34" charset="0"/>
              <a:buChar char="•"/>
            </a:pPr>
            <a:r>
              <a:rPr lang="en-US"/>
              <a:t>This will include:</a:t>
            </a:r>
          </a:p>
          <a:p>
            <a:pPr marL="1147445" lvl="2" indent="-180975">
              <a:buFont typeface="Arial" panose="020B0604020202020204" pitchFamily="34" charset="0"/>
              <a:buChar char="•"/>
            </a:pPr>
            <a:r>
              <a:rPr lang="en-US"/>
              <a:t>Preparing you to interact with students</a:t>
            </a:r>
          </a:p>
          <a:p>
            <a:pPr marL="1147445" lvl="2" indent="-180975">
              <a:buFont typeface="Arial" panose="020B0604020202020204" pitchFamily="34" charset="0"/>
              <a:buChar char="•"/>
            </a:pPr>
            <a:r>
              <a:rPr lang="en-US"/>
              <a:t> Reviewing the resources you will use </a:t>
            </a:r>
          </a:p>
          <a:p>
            <a:pPr marL="1147445" lvl="2" indent="-180975">
              <a:buFont typeface="Arial" panose="020B0604020202020204" pitchFamily="34" charset="0"/>
              <a:buChar char="•"/>
            </a:pPr>
            <a:r>
              <a:rPr lang="en-US"/>
              <a:t>and of course, say thank you!</a:t>
            </a:r>
          </a:p>
          <a:p>
            <a:pPr marL="180975" indent="-180975">
              <a:buFont typeface="Arial" panose="020B0604020202020204" pitchFamily="34" charset="0"/>
              <a:buChar char="•"/>
            </a:pPr>
            <a:r>
              <a:rPr lang="en-US" b="1"/>
              <a:t>SAY</a:t>
            </a:r>
            <a:r>
              <a:rPr lang="en-US"/>
              <a:t>: </a:t>
            </a:r>
          </a:p>
          <a:p>
            <a:pPr marL="1147445" lvl="2" indent="-180975">
              <a:buFont typeface="Arial" panose="020B0604020202020204" pitchFamily="34" charset="0"/>
              <a:buChar char="•"/>
            </a:pPr>
            <a:r>
              <a:rPr lang="en-US"/>
              <a:t>Our volunteers are so important because they bring their own experiences from their professional careers, real-life knowledge, and know-how that cannot be replicated or replaced. </a:t>
            </a:r>
          </a:p>
          <a:p>
            <a:pPr marL="1147445" lvl="2" indent="-180975">
              <a:buFont typeface="Arial" panose="020B0604020202020204" pitchFamily="34" charset="0"/>
              <a:buChar char="•"/>
            </a:pPr>
            <a:r>
              <a:rPr lang="en-US"/>
              <a:t>For you to donate your time is extremely valuable, and our programs would not have the impact they do without you.</a:t>
            </a:r>
          </a:p>
          <a:p>
            <a:pPr defTabSz="465887">
              <a:lnSpc>
                <a:spcPct val="107000"/>
              </a:lnSpc>
              <a:defRPr/>
            </a:pPr>
            <a:endParaRPr lang="en-US"/>
          </a:p>
        </p:txBody>
      </p:sp>
      <p:sp>
        <p:nvSpPr>
          <p:cNvPr id="4" name="Slide Number Placeholder 3">
            <a:extLst>
              <a:ext uri="{FF2B5EF4-FFF2-40B4-BE49-F238E27FC236}">
                <a16:creationId xmlns:a16="http://schemas.microsoft.com/office/drawing/2014/main" id="{30F1C482-6DE2-E2AA-05A0-B9A0706373B4}"/>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14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ea typeface="Calibri"/>
                <a:cs typeface="Calibri"/>
              </a:rPr>
              <a:t>INTRODUCTION: JA VOLUNTEER AGREEMENT</a:t>
            </a:r>
          </a:p>
          <a:p>
            <a:endParaRPr lang="en-US">
              <a:ea typeface="Calibri"/>
              <a:cs typeface="Calibri"/>
            </a:endParaRPr>
          </a:p>
          <a:p>
            <a:pPr marL="181240" indent="-181240">
              <a:buFont typeface="Arial" panose="020B0604020202020204" pitchFamily="34" charset="0"/>
              <a:buChar char="•"/>
            </a:pPr>
            <a:r>
              <a:rPr lang="en-US" b="1">
                <a:ea typeface="Calibri"/>
                <a:cs typeface="Calibri"/>
              </a:rPr>
              <a:t>ASK:  </a:t>
            </a:r>
            <a:r>
              <a:rPr lang="en-US">
                <a:ea typeface="Calibri"/>
                <a:cs typeface="Calibri"/>
              </a:rPr>
              <a:t>Please fill out this volunteer form if you have not already.</a:t>
            </a:r>
          </a:p>
          <a:p>
            <a:pPr marL="0" indent="0">
              <a:buFont typeface="Arial" panose="020B0604020202020204" pitchFamily="34" charset="0"/>
              <a:buNone/>
            </a:pPr>
            <a:r>
              <a:rPr lang="en-US" b="1" u="sng">
                <a:highlight>
                  <a:srgbClr val="FFFF00"/>
                </a:highlight>
                <a:ea typeface="Calibri"/>
                <a:cs typeface="Calibri"/>
              </a:rPr>
              <a:t>NOTE: </a:t>
            </a:r>
            <a:r>
              <a:rPr lang="en-US" u="sng">
                <a:highlight>
                  <a:srgbClr val="FFFF00"/>
                </a:highlight>
                <a:ea typeface="Calibri"/>
                <a:cs typeface="Calibri"/>
              </a:rPr>
              <a:t>Per JA USA: We must verbally confirm the following with new volunteers.</a:t>
            </a:r>
          </a:p>
          <a:p>
            <a:pPr marL="0" indent="0">
              <a:buFont typeface="Arial" panose="020B0604020202020204" pitchFamily="34" charset="0"/>
              <a:buNone/>
            </a:pPr>
            <a:endParaRPr lang="en-US" u="sng">
              <a:highlight>
                <a:srgbClr val="FFFF00"/>
              </a:highlight>
              <a:ea typeface="Calibri"/>
              <a:cs typeface="Calibri"/>
            </a:endParaRPr>
          </a:p>
          <a:p>
            <a:pPr marL="181240" indent="-181240">
              <a:buFont typeface="Arial" panose="020B0604020202020204" pitchFamily="34" charset="0"/>
              <a:buChar char="•"/>
            </a:pPr>
            <a:r>
              <a:rPr lang="en-US" b="1">
                <a:highlight>
                  <a:srgbClr val="FFFF00"/>
                </a:highlight>
                <a:ea typeface="Calibri"/>
                <a:cs typeface="Calibri"/>
              </a:rPr>
              <a:t>SAY:</a:t>
            </a:r>
            <a:r>
              <a:rPr lang="en-US">
                <a:highlight>
                  <a:srgbClr val="FFFF00"/>
                </a:highlight>
                <a:ea typeface="Calibri"/>
                <a:cs typeface="Calibri"/>
              </a:rPr>
              <a:t> </a:t>
            </a:r>
          </a:p>
          <a:p>
            <a:pPr marL="664546" lvl="1" indent="-181240">
              <a:buFont typeface="Arial" panose="020B0604020202020204" pitchFamily="34" charset="0"/>
              <a:buChar char="•"/>
            </a:pPr>
            <a:r>
              <a:rPr lang="en-US">
                <a:highlight>
                  <a:srgbClr val="FFFF00"/>
                </a:highlight>
                <a:ea typeface="Calibri"/>
                <a:cs typeface="Calibri"/>
              </a:rPr>
              <a:t>This form establishes some guidelines for you as a volunteer entering a classroom.</a:t>
            </a:r>
          </a:p>
          <a:p>
            <a:pPr marL="664546" lvl="1" indent="-181240">
              <a:buFont typeface="Arial" panose="020B0604020202020204" pitchFamily="34" charset="0"/>
              <a:buChar char="•"/>
            </a:pPr>
            <a:r>
              <a:rPr lang="en-US"/>
              <a:t>Remember that you are working with young people under the age of 18. They look to you as an example of appropriate behavior, such as respect, honesty, integrity, and professionalism.</a:t>
            </a:r>
            <a:endParaRPr lang="en-US">
              <a:solidFill>
                <a:srgbClr val="444444"/>
              </a:solidFill>
            </a:endParaRPr>
          </a:p>
          <a:p>
            <a:pPr marL="667902" lvl="1" indent="-184596">
              <a:buFont typeface="Arial,Sans-Serif"/>
              <a:buChar char="•"/>
            </a:pPr>
            <a:r>
              <a:rPr lang="en-US"/>
              <a:t>You must use appropriate language. Any profanity, sexualized, or derogatory language is prohibited.</a:t>
            </a:r>
            <a:endParaRPr lang="en-US">
              <a:solidFill>
                <a:srgbClr val="444444"/>
              </a:solidFill>
            </a:endParaRPr>
          </a:p>
          <a:p>
            <a:pPr marL="667902" lvl="1" indent="-184596">
              <a:buFont typeface="Arial,Sans-Serif"/>
              <a:buChar char="•"/>
            </a:pPr>
            <a:r>
              <a:rPr lang="en-US"/>
              <a:t>Make sure not to share your personal contact information with students under any circumstances, including email, phone, or social media accounts, or requests to follow you on social media. </a:t>
            </a:r>
          </a:p>
          <a:p>
            <a:pPr marL="1151208" lvl="2" indent="-184596">
              <a:buFont typeface="Arial,Sans-Serif"/>
              <a:buChar char="•"/>
            </a:pPr>
            <a:r>
              <a:rPr lang="en-US"/>
              <a:t>If students have questions for you after you leave the classroom, they can ask their teacher, and the teacher can reach out to you.</a:t>
            </a:r>
            <a:endParaRPr lang="en-US">
              <a:solidFill>
                <a:srgbClr val="444444"/>
              </a:solidFill>
            </a:endParaRPr>
          </a:p>
          <a:p>
            <a:pPr marL="667902" lvl="1" indent="-184596">
              <a:buFont typeface="Arial,Sans-Serif"/>
              <a:buChar char="•"/>
            </a:pPr>
            <a:r>
              <a:rPr lang="en-US"/>
              <a:t>Taking photographs/videos of members or participants, guests, volunteers, or students is prohibited.</a:t>
            </a:r>
            <a:endParaRPr lang="en-US">
              <a:solidFill>
                <a:srgbClr val="444444"/>
              </a:solidFill>
            </a:endParaRPr>
          </a:p>
          <a:p>
            <a:pPr marL="667902" lvl="1" indent="-184596">
              <a:buFont typeface="Arial,Sans-Serif"/>
              <a:buChar char="•"/>
            </a:pPr>
            <a:r>
              <a:rPr lang="en-US"/>
              <a:t>Volunteers agree to follow all safety and health guidelines required by the school districts and institutions where they volunteer.</a:t>
            </a:r>
            <a:endParaRPr lang="en-US">
              <a:solidFill>
                <a:srgbClr val="444444"/>
              </a:solidFill>
            </a:endParaRPr>
          </a:p>
          <a:p>
            <a:pPr marL="667902" lvl="1" indent="-184596">
              <a:buFont typeface="Arial,Sans-Serif"/>
              <a:buChar char="•"/>
            </a:pPr>
            <a:r>
              <a:rPr lang="en-US"/>
              <a:t>Volunteers are encouraged to review and ask questions about any of the JA Volunteer policies.</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8</a:t>
            </a:fld>
            <a:endParaRPr lang="en-US"/>
          </a:p>
        </p:txBody>
      </p:sp>
    </p:spTree>
    <p:extLst>
      <p:ext uri="{BB962C8B-B14F-4D97-AF65-F5344CB8AC3E}">
        <p14:creationId xmlns:p14="http://schemas.microsoft.com/office/powerpoint/2010/main" val="662261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b="1" u="sng">
                <a:ea typeface="Calibri"/>
                <a:cs typeface="Calibri"/>
              </a:rPr>
              <a:t>INTRODUCTION: ICEBREAKER</a:t>
            </a:r>
          </a:p>
          <a:p>
            <a:endParaRPr lang="en" b="1" u="sng">
              <a:ea typeface="Calibri"/>
              <a:cs typeface="Calibri"/>
            </a:endParaRPr>
          </a:p>
          <a:p>
            <a:pPr marL="181240" indent="-181240">
              <a:buFont typeface="Arial" panose="020B0604020202020204" pitchFamily="34" charset="0"/>
              <a:buChar char="•"/>
            </a:pPr>
            <a:r>
              <a:rPr lang="en" b="1">
                <a:ea typeface="Calibri"/>
                <a:cs typeface="Calibri"/>
              </a:rPr>
              <a:t>SAY: </a:t>
            </a:r>
            <a:r>
              <a:rPr lang="en">
                <a:ea typeface="Calibri"/>
                <a:cs typeface="Calibri"/>
              </a:rPr>
              <a:t>Now that we’ve learned a little bit about JA, let’s learn some more about each other with an icebreaker. </a:t>
            </a:r>
          </a:p>
          <a:p>
            <a:pPr marL="181240" indent="-181240">
              <a:buFont typeface="Arial" panose="020B0604020202020204" pitchFamily="34" charset="0"/>
              <a:buChar char="•"/>
            </a:pPr>
            <a:r>
              <a:rPr lang="en" b="1">
                <a:ea typeface="Calibri"/>
                <a:cs typeface="Calibri"/>
              </a:rPr>
              <a:t>DO: </a:t>
            </a:r>
          </a:p>
          <a:p>
            <a:pPr marL="664546" lvl="1" indent="-181240">
              <a:buFont typeface="Arial" panose="020B0604020202020204" pitchFamily="34" charset="0"/>
              <a:buChar char="•"/>
            </a:pPr>
            <a:r>
              <a:rPr lang="en">
                <a:ea typeface="Calibri"/>
                <a:cs typeface="Calibri"/>
              </a:rPr>
              <a:t>Read aloud the questions or give the volunteers a moment to read them over.</a:t>
            </a:r>
          </a:p>
          <a:p>
            <a:pPr marL="664546" lvl="1" indent="-181240">
              <a:buFont typeface="Arial" panose="020B0604020202020204" pitchFamily="34" charset="0"/>
              <a:buChar char="•"/>
            </a:pPr>
            <a:r>
              <a:rPr lang="en">
                <a:ea typeface="Calibri"/>
                <a:cs typeface="Calibri"/>
              </a:rPr>
              <a:t>Have each person share th</a:t>
            </a:r>
            <a:r>
              <a:rPr lang="en-US" err="1">
                <a:ea typeface="Calibri"/>
                <a:cs typeface="Calibri"/>
              </a:rPr>
              <a:t>ei</a:t>
            </a:r>
            <a:r>
              <a:rPr lang="en">
                <a:ea typeface="Calibri"/>
                <a:cs typeface="Calibri"/>
              </a:rPr>
              <a:t>r name, org/department (if everyone is from the same org), and answer </a:t>
            </a:r>
            <a:r>
              <a:rPr lang="en" b="1">
                <a:ea typeface="Calibri"/>
                <a:cs typeface="Calibri"/>
              </a:rPr>
              <a:t>one</a:t>
            </a:r>
            <a:r>
              <a:rPr lang="en">
                <a:ea typeface="Calibri"/>
                <a:cs typeface="Calibri"/>
              </a:rPr>
              <a:t> of the questions on the screen.</a:t>
            </a:r>
          </a:p>
          <a:p>
            <a:pPr marL="664546" lvl="1" indent="-181240">
              <a:buFont typeface="Arial" panose="020B0604020202020204" pitchFamily="34" charset="0"/>
              <a:buChar char="•"/>
            </a:pPr>
            <a:r>
              <a:rPr lang="en-US">
                <a:ea typeface="Calibri"/>
                <a:cs typeface="Calibri"/>
              </a:rPr>
              <a:t>If you have a large group </a:t>
            </a:r>
            <a:r>
              <a:rPr lang="en-US" b="1">
                <a:ea typeface="Calibri"/>
                <a:cs typeface="Calibri"/>
              </a:rPr>
              <a:t>(10+)</a:t>
            </a:r>
            <a:r>
              <a:rPr lang="en-US">
                <a:ea typeface="Calibri"/>
                <a:cs typeface="Calibri"/>
              </a:rPr>
              <a:t>, get answers from 2-3 volunteers and/or have other folks share in the comments. </a:t>
            </a:r>
          </a:p>
          <a:p>
            <a:pPr marL="664546" lvl="1" indent="-181240">
              <a:buFont typeface="Arial" panose="020B0604020202020204" pitchFamily="34" charset="0"/>
              <a:buChar char="•"/>
            </a:pPr>
            <a:r>
              <a:rPr lang="en-US">
                <a:ea typeface="Calibri"/>
                <a:cs typeface="Calibri"/>
              </a:rPr>
              <a:t>For smaller groups, go around the room and have all volunteers share their response.</a:t>
            </a:r>
          </a:p>
          <a:p>
            <a:pPr marL="1147852" lvl="2" indent="-181240">
              <a:buFont typeface="Arial" panose="020B0604020202020204" pitchFamily="34" charset="0"/>
              <a:buChar char="•"/>
            </a:pPr>
            <a:r>
              <a:rPr lang="en">
                <a:ea typeface="Calibri"/>
                <a:cs typeface="Calibri"/>
              </a:rPr>
              <a:t>After the volunteers answer a question, ask them a “Why?” follow-up. Model how we want volunteers to interact with students in the classroom.</a:t>
            </a:r>
            <a:endParaRPr lang="en-US">
              <a:ea typeface="Calibri"/>
              <a:cs typeface="Calibri"/>
            </a:endParaRPr>
          </a:p>
          <a:p>
            <a:pPr marL="483306" lvl="1"/>
            <a:r>
              <a:rPr lang="en-US" b="1" i="1">
                <a:ea typeface="Calibri"/>
                <a:cs typeface="Calibri"/>
              </a:rPr>
              <a:t>Virtual Tip: This is another good time to take attendance as the volunteers say their names/check the Zoom room of who is present.</a:t>
            </a:r>
          </a:p>
          <a:p>
            <a:pPr marL="483306" lvl="1"/>
            <a:endParaRPr lang="en-US" b="1" i="1">
              <a:ea typeface="Calibri"/>
              <a:cs typeface="Calibri"/>
            </a:endParaRPr>
          </a:p>
          <a:p>
            <a:pPr marL="181240" indent="-181240">
              <a:buFont typeface="Arial" panose="020B0604020202020204" pitchFamily="34" charset="0"/>
              <a:buChar char="•"/>
            </a:pPr>
            <a:r>
              <a:rPr lang="en-US" b="1">
                <a:ea typeface="Calibri"/>
                <a:cs typeface="Calibri"/>
              </a:rPr>
              <a:t>CLICK</a:t>
            </a:r>
            <a:r>
              <a:rPr lang="en-US">
                <a:ea typeface="Calibri"/>
                <a:cs typeface="Calibri"/>
              </a:rPr>
              <a:t> the screen so that the blue box pops up:</a:t>
            </a:r>
          </a:p>
          <a:p>
            <a:pPr marL="664546" lvl="1" indent="-181240">
              <a:buFont typeface="Arial" panose="020B0604020202020204" pitchFamily="34" charset="0"/>
              <a:buChar char="•"/>
            </a:pPr>
            <a:r>
              <a:rPr lang="en-US" b="1">
                <a:ea typeface="Calibri"/>
                <a:cs typeface="Calibri"/>
              </a:rPr>
              <a:t>READ</a:t>
            </a:r>
            <a:r>
              <a:rPr lang="en-US">
                <a:ea typeface="Calibri"/>
                <a:cs typeface="Calibri"/>
              </a:rPr>
              <a:t> the strategy to the volunteers.</a:t>
            </a:r>
          </a:p>
          <a:p>
            <a:pPr marL="664546" lvl="1" indent="-181240">
              <a:buFont typeface="Arial" panose="020B0604020202020204" pitchFamily="34" charset="0"/>
              <a:buChar char="•"/>
            </a:pPr>
            <a:r>
              <a:rPr lang="en-US" b="1">
                <a:ea typeface="Calibri"/>
                <a:cs typeface="Calibri"/>
              </a:rPr>
              <a:t>SAY: </a:t>
            </a:r>
          </a:p>
          <a:p>
            <a:pPr marL="1147852" lvl="2" indent="-181240">
              <a:buFont typeface="Arial" panose="020B0604020202020204" pitchFamily="34" charset="0"/>
              <a:buChar char="•"/>
            </a:pPr>
            <a:r>
              <a:rPr lang="en-US">
                <a:ea typeface="Calibri"/>
                <a:cs typeface="Calibri"/>
              </a:rPr>
              <a:t>This exercise was not just a fun icebreaker but an example of how open-ended questions can help build rapport as a presenter.	</a:t>
            </a:r>
          </a:p>
          <a:p>
            <a:pPr marL="1147852" lvl="2" indent="-181240">
              <a:buFont typeface="Arial" panose="020B0604020202020204" pitchFamily="34" charset="0"/>
              <a:buChar char="•"/>
            </a:pPr>
            <a:r>
              <a:rPr lang="en-US">
                <a:ea typeface="Calibri"/>
                <a:cs typeface="Calibri"/>
              </a:rPr>
              <a:t>It’s important to build rapport with your students early on. You are a new face they’ve never seen before and taking time to stop and get to know each other is a great way to engage the students in the learning.</a:t>
            </a:r>
            <a:endParaRPr lang="en">
              <a:ea typeface="Calibri"/>
              <a:cs typeface="Calibri"/>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9</a:t>
            </a:fld>
            <a:endParaRPr lang="en-US"/>
          </a:p>
        </p:txBody>
      </p:sp>
    </p:spTree>
    <p:extLst>
      <p:ext uri="{BB962C8B-B14F-4D97-AF65-F5344CB8AC3E}">
        <p14:creationId xmlns:p14="http://schemas.microsoft.com/office/powerpoint/2010/main" val="1013470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45CC-12CA-4851-0275-4F0BA2F84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E4F52-009D-B9E2-B095-A80E9D5E90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AFC4BB-246D-B18D-D8D1-378CB9E5870D}"/>
              </a:ext>
            </a:extLst>
          </p:cNvPr>
          <p:cNvSpPr>
            <a:spLocks noGrp="1"/>
          </p:cNvSpPr>
          <p:nvPr>
            <p:ph type="body" idx="1"/>
          </p:nvPr>
        </p:nvSpPr>
        <p:spPr/>
        <p:txBody>
          <a:bodyPr/>
          <a:lstStyle/>
          <a:p>
            <a:pPr>
              <a:lnSpc>
                <a:spcPct val="114999"/>
              </a:lnSpc>
            </a:pPr>
            <a:r>
              <a:rPr lang="en-US" b="1" u="sng"/>
              <a:t>INTRODUCTION: JA IMPACT STATISTICS</a:t>
            </a:r>
          </a:p>
          <a:p>
            <a:pPr>
              <a:lnSpc>
                <a:spcPct val="114999"/>
              </a:lnSpc>
            </a:pPr>
            <a:endParaRPr lang="en-US" b="1" u="sng"/>
          </a:p>
          <a:p>
            <a:pPr marL="171450" indent="-171450">
              <a:lnSpc>
                <a:spcPct val="114999"/>
              </a:lnSpc>
              <a:buFont typeface="Arial" panose="020B0604020202020204" pitchFamily="34" charset="0"/>
              <a:buChar char="•"/>
            </a:pPr>
            <a:r>
              <a:rPr lang="en-US" b="1"/>
              <a:t>SAY: </a:t>
            </a:r>
          </a:p>
          <a:p>
            <a:pPr marL="664210" lvl="1" indent="-180975">
              <a:lnSpc>
                <a:spcPct val="114999"/>
              </a:lnSpc>
              <a:buFont typeface="Arial" panose="020B0604020202020204" pitchFamily="34" charset="0"/>
              <a:buChar char="•"/>
            </a:pPr>
            <a:r>
              <a:rPr lang="en-US"/>
              <a:t>BY 2031, 70% of jobs will require their employees to have some sort of education beyond high school.</a:t>
            </a:r>
          </a:p>
          <a:p>
            <a:pPr marL="664210" lvl="1" indent="-180975">
              <a:lnSpc>
                <a:spcPct val="114999"/>
              </a:lnSpc>
              <a:buFont typeface="Arial" panose="020B0604020202020204" pitchFamily="34" charset="0"/>
              <a:buChar char="•"/>
            </a:pPr>
            <a:r>
              <a:rPr lang="en-US"/>
              <a:t>The fact that about 1 in 4 AZ High School Students don't graduate, means that a good portion of AZ students are not being set up for success when they enter the working world. </a:t>
            </a:r>
          </a:p>
          <a:p>
            <a:pPr marL="664210" lvl="1" indent="-180975">
              <a:lnSpc>
                <a:spcPct val="114999"/>
              </a:lnSpc>
              <a:buFont typeface="Arial" panose="020B0604020202020204" pitchFamily="34" charset="0"/>
              <a:buChar char="•"/>
            </a:pPr>
            <a:r>
              <a:rPr lang="en-US" i="0"/>
              <a:t>But</a:t>
            </a:r>
            <a:r>
              <a:rPr lang="en-US" i="1"/>
              <a:t> </a:t>
            </a:r>
            <a:r>
              <a:rPr lang="en-US"/>
              <a:t>JA Alumni defy the odds and show better performance in and outside of school</a:t>
            </a:r>
          </a:p>
          <a:p>
            <a:pPr marL="483306" lvl="1" indent="0">
              <a:lnSpc>
                <a:spcPct val="114999"/>
              </a:lnSpc>
              <a:buFont typeface="Arial" panose="020B0604020202020204" pitchFamily="34" charset="0"/>
              <a:buNone/>
            </a:pPr>
            <a:endParaRPr lang="en-US" sz="1200" b="0">
              <a:solidFill>
                <a:schemeClr val="tx1"/>
              </a:solidFill>
              <a:cs typeface="+mn-cs"/>
            </a:endParaRPr>
          </a:p>
          <a:p>
            <a:pPr marL="311785" lvl="0" indent="-285750">
              <a:lnSpc>
                <a:spcPct val="114999"/>
              </a:lnSpc>
              <a:buFont typeface="Arial" panose="020B0604020202020204" pitchFamily="34" charset="0"/>
              <a:buChar char="•"/>
            </a:pPr>
            <a:r>
              <a:rPr lang="en-US" sz="1300" b="1">
                <a:solidFill>
                  <a:schemeClr val="tx1"/>
                </a:solidFill>
                <a:cs typeface="+mn-cs"/>
              </a:rPr>
              <a:t>DO: </a:t>
            </a:r>
            <a:r>
              <a:rPr lang="en-US" sz="1300" b="0">
                <a:solidFill>
                  <a:schemeClr val="tx1"/>
                </a:solidFill>
                <a:cs typeface="+mn-cs"/>
              </a:rPr>
              <a:t>Share some of the stats on the screen.</a:t>
            </a:r>
            <a:endParaRPr lang="en-US" sz="1300" b="0">
              <a:solidFill>
                <a:schemeClr val="tx1"/>
              </a:solidFill>
            </a:endParaRPr>
          </a:p>
          <a:p>
            <a:pPr marL="768985" lvl="1" indent="-285750">
              <a:lnSpc>
                <a:spcPct val="114999"/>
              </a:lnSpc>
              <a:buFont typeface="Arial" panose="020B0604020202020204" pitchFamily="34" charset="0"/>
              <a:buChar char="•"/>
            </a:pPr>
            <a:r>
              <a:rPr lang="en-US" sz="1300" b="1">
                <a:solidFill>
                  <a:srgbClr val="22404D"/>
                </a:solidFill>
                <a:cs typeface="Calibri"/>
              </a:rPr>
              <a:t>96% of JA Alumni</a:t>
            </a:r>
            <a:r>
              <a:rPr lang="en-US" sz="1300">
                <a:solidFill>
                  <a:srgbClr val="22404D"/>
                </a:solidFill>
                <a:cs typeface="Calibri"/>
              </a:rPr>
              <a:t> say that they were positively influenced by the program.</a:t>
            </a:r>
          </a:p>
          <a:p>
            <a:pPr marL="664210" lvl="1" indent="-180975" defTabSz="966612">
              <a:buFont typeface="Arial" panose="020B0604020202020204" pitchFamily="34" charset="0"/>
              <a:buChar char="•"/>
              <a:defRPr/>
            </a:pPr>
            <a:r>
              <a:rPr lang="en-US" sz="1300">
                <a:solidFill>
                  <a:srgbClr val="22404D"/>
                </a:solidFill>
                <a:cs typeface="Calibri"/>
              </a:rPr>
              <a:t>Teachers say that participating in JA leads to an increase interest in school from students, which increases their chances of staying in the school system and graduating. </a:t>
            </a:r>
          </a:p>
          <a:p>
            <a:pPr marL="664210" lvl="1" indent="-180975" defTabSz="966612">
              <a:buFont typeface="Arial" panose="020B0604020202020204" pitchFamily="34" charset="0"/>
              <a:buChar char="•"/>
              <a:defRPr/>
            </a:pPr>
            <a:r>
              <a:rPr lang="en-US" sz="1300">
                <a:solidFill>
                  <a:srgbClr val="22404D"/>
                </a:solidFill>
                <a:ea typeface="Calibri"/>
                <a:cs typeface="Calibri"/>
              </a:rPr>
              <a:t>You, our volunteers, get to help make that difference and allow our programs to be as successful as they are.</a:t>
            </a:r>
          </a:p>
          <a:p>
            <a:endParaRPr lang="en-US" b="1"/>
          </a:p>
        </p:txBody>
      </p:sp>
      <p:sp>
        <p:nvSpPr>
          <p:cNvPr id="4" name="Slide Number Placeholder 3">
            <a:extLst>
              <a:ext uri="{FF2B5EF4-FFF2-40B4-BE49-F238E27FC236}">
                <a16:creationId xmlns:a16="http://schemas.microsoft.com/office/drawing/2014/main" id="{1700C7CC-2414-8E62-DED7-9B6BEC88A20C}"/>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2425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INTRODUCTION: ABOUT JA’S IN-CLASSROOM PROGRAMS</a:t>
            </a:r>
          </a:p>
          <a:p>
            <a:pPr marL="181240" indent="-181240">
              <a:buFont typeface="Arial" panose="020B0604020202020204" pitchFamily="34" charset="0"/>
              <a:buChar char="•"/>
            </a:pPr>
            <a:endParaRPr lang="en-US"/>
          </a:p>
          <a:p>
            <a:pPr marL="180975" indent="-180975">
              <a:buFont typeface="Arial" panose="020B0604020202020204" pitchFamily="34" charset="0"/>
              <a:buChar char="•"/>
            </a:pPr>
            <a:r>
              <a:rPr lang="en-US" b="1"/>
              <a:t>SAY</a:t>
            </a:r>
            <a:r>
              <a:rPr lang="en-US"/>
              <a:t>:  </a:t>
            </a:r>
          </a:p>
          <a:p>
            <a:pPr marL="664210" lvl="1" indent="-180975">
              <a:buFont typeface="Arial" panose="020B0604020202020204" pitchFamily="34" charset="0"/>
              <a:buChar char="•"/>
            </a:pPr>
            <a:r>
              <a:rPr lang="en-US"/>
              <a:t>You have signed up for JA’s “In-Classroom” Programs. </a:t>
            </a:r>
          </a:p>
          <a:p>
            <a:pPr marL="664210" lvl="1" indent="-180975">
              <a:buFont typeface="Arial" panose="020B0604020202020204" pitchFamily="34" charset="0"/>
              <a:buChar char="•"/>
            </a:pPr>
            <a:r>
              <a:rPr lang="en-US"/>
              <a:t>This is where JA sends volunteers to go into a school or learning facility to deliver programs. (K-12</a:t>
            </a:r>
            <a:r>
              <a:rPr lang="en-US" baseline="30000"/>
              <a:t>th</a:t>
            </a:r>
            <a:r>
              <a:rPr lang="en-US"/>
              <a:t> grade).</a:t>
            </a:r>
          </a:p>
          <a:p>
            <a:pPr marL="664210" lvl="1" indent="-180975">
              <a:buFont typeface="Arial" panose="020B0604020202020204" pitchFamily="34" charset="0"/>
              <a:buChar char="•"/>
            </a:pPr>
            <a:r>
              <a:rPr lang="en-US"/>
              <a:t>This is </a:t>
            </a:r>
            <a:r>
              <a:rPr lang="en-US" b="1"/>
              <a:t>ONE</a:t>
            </a:r>
            <a:r>
              <a:rPr lang="en-US"/>
              <a:t> of the departments within JA. We have others that include JA BizTown, JA Finance Park, and our rural initiatives.</a:t>
            </a:r>
          </a:p>
          <a:p>
            <a:pPr marL="483235" lvl="1" indent="0">
              <a:buFont typeface="Arial" panose="020B0604020202020204" pitchFamily="34" charset="0"/>
              <a:buNone/>
            </a:pPr>
            <a:r>
              <a:rPr lang="en-US"/>
              <a:t> </a:t>
            </a:r>
          </a:p>
          <a:p>
            <a:pPr marL="207010" lvl="0" indent="-180975">
              <a:buFont typeface="Arial" panose="020B0604020202020204" pitchFamily="34" charset="0"/>
              <a:buChar char="•"/>
            </a:pPr>
            <a:r>
              <a:rPr lang="en-US" b="1"/>
              <a:t>DO:</a:t>
            </a:r>
            <a:r>
              <a:rPr lang="en-US"/>
              <a:t> Ensure volunteers are clear about their roles. </a:t>
            </a:r>
          </a:p>
          <a:p>
            <a:pPr marL="664210" lvl="1" indent="-180975">
              <a:buFont typeface="Arial" panose="020B0604020202020204" pitchFamily="34" charset="0"/>
              <a:buChar char="•"/>
            </a:pPr>
            <a:r>
              <a:rPr lang="en-US"/>
              <a:t>As a volunteer, you are not expected to be a professional teacher or to have teaching experience.</a:t>
            </a:r>
          </a:p>
          <a:p>
            <a:pPr marL="664210" lvl="1" indent="-180975">
              <a:buFont typeface="Arial" panose="020B0604020202020204" pitchFamily="34" charset="0"/>
              <a:buChar char="•"/>
            </a:pPr>
            <a:r>
              <a:rPr lang="en-US"/>
              <a:t>You are coming in as a role model use pre-developed materials to facilitate various games or lessons with students.</a:t>
            </a:r>
          </a:p>
          <a:p>
            <a:pPr marL="664210" lvl="1" indent="-180975">
              <a:buFont typeface="Arial" panose="020B0604020202020204" pitchFamily="34" charset="0"/>
              <a:buChar char="•"/>
            </a:pPr>
            <a:r>
              <a:rPr lang="en-US" b="0" i="0">
                <a:effectLst/>
              </a:rPr>
              <a:t>The teacher will be in the classroom with you the entire time.</a:t>
            </a:r>
            <a:endParaRPr lang="en-US"/>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11</a:t>
            </a:fld>
            <a:endParaRPr lang="en-US"/>
          </a:p>
        </p:txBody>
      </p:sp>
    </p:spTree>
    <p:extLst>
      <p:ext uri="{BB962C8B-B14F-4D97-AF65-F5344CB8AC3E}">
        <p14:creationId xmlns:p14="http://schemas.microsoft.com/office/powerpoint/2010/main" val="3169399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INTRODUCTION:  THE JA VOLUNTEER TIMELINE</a:t>
            </a:r>
          </a:p>
          <a:p>
            <a:pPr marL="181240" indent="-181240">
              <a:buFont typeface="Arial" panose="020B0604020202020204" pitchFamily="34" charset="0"/>
              <a:buChar char="•"/>
            </a:pPr>
            <a:endParaRPr lang="en-US"/>
          </a:p>
          <a:p>
            <a:pPr marL="180975" indent="-180975">
              <a:buFont typeface="Arial" panose="020B0604020202020204" pitchFamily="34" charset="0"/>
              <a:buChar char="•"/>
            </a:pPr>
            <a:r>
              <a:rPr lang="en-US" b="1"/>
              <a:t>SAY</a:t>
            </a:r>
            <a:r>
              <a:rPr lang="en-US"/>
              <a:t>:  </a:t>
            </a:r>
          </a:p>
          <a:p>
            <a:pPr marL="664210" lvl="1" indent="-180975">
              <a:buFont typeface="Arial" panose="020B0604020202020204" pitchFamily="34" charset="0"/>
              <a:buChar char="•"/>
            </a:pPr>
            <a:r>
              <a:rPr lang="en-US"/>
              <a:t>As new JA volunteers, it is important to understand what to expect. We want you to know what you are signing up for and what to expect as a volunteer. </a:t>
            </a:r>
          </a:p>
          <a:p>
            <a:pPr marL="664210" lvl="1" indent="-180975">
              <a:buFont typeface="Arial" panose="020B0604020202020204" pitchFamily="34" charset="0"/>
              <a:buChar char="•"/>
            </a:pPr>
            <a:r>
              <a:rPr lang="en-US"/>
              <a:t>Here is a timeline for what the typical volunteer journey looks like. </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64210" lvl="1" indent="-180975">
              <a:buFont typeface="Arial" panose="020B0604020202020204" pitchFamily="34" charset="0"/>
              <a:buChar char="•"/>
            </a:pPr>
            <a:r>
              <a:rPr lang="en-US" b="0" u="none"/>
              <a:t>The first step is connecting with Junior Achievement to volunteer; this could be through your company, someone you know, or independently. </a:t>
            </a:r>
            <a:endParaRPr lang="en-US"/>
          </a:p>
          <a:p>
            <a:pPr marL="26035"/>
            <a:r>
              <a:rPr lang="en-US" b="1" u="sng"/>
              <a:t>CLICK</a:t>
            </a:r>
            <a:endParaRPr lang="en-US"/>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Next is the step we are at currently, which is attending a JA Volunteer Orientation. These trainings are a requirement for new volunteers before entering into the classroom. If you do not attend, then we cannot allow you into a classroom. </a:t>
            </a:r>
          </a:p>
          <a:p>
            <a:pPr marL="654685" lvl="1" indent="-171450">
              <a:buFont typeface="Arial" panose="020B0604020202020204" pitchFamily="34" charset="0"/>
              <a:buChar char="•"/>
            </a:pPr>
            <a:r>
              <a:rPr lang="en-US" b="0" u="none"/>
              <a:t>We will also have you complete the volunteer form. This form will be required every school year. </a:t>
            </a:r>
          </a:p>
          <a:p>
            <a:pPr marL="654756" lvl="1" indent="-171450">
              <a:buFont typeface="Arial" panose="020B0604020202020204" pitchFamily="34" charset="0"/>
              <a:buChar char="•"/>
            </a:pPr>
            <a:endParaRPr lang="en-US" b="0" u="none"/>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After this training is over, you will receive communication from your JA staff contact about receiving a classroom and grade assignment if you have not already. You will also receive access to a digital copy of your FACILITATOR GUIDE (more on how to use that later). </a:t>
            </a:r>
          </a:p>
          <a:p>
            <a:pPr marL="654685" lvl="1" indent="-171450">
              <a:buFont typeface="Arial" panose="020B0604020202020204" pitchFamily="34" charset="0"/>
              <a:buChar char="•"/>
            </a:pPr>
            <a:r>
              <a:rPr lang="en-US" b="0" u="none"/>
              <a:t>You will also be given information about receiving physical materials.</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Once you have your assignments and Facilitator Guide, it is time to review and prepare. This training will provide resources and tips on how to best do that. </a:t>
            </a:r>
          </a:p>
          <a:p>
            <a:pPr marL="654685" lvl="1" indent="-171450">
              <a:buFont typeface="Arial" panose="020B0604020202020204" pitchFamily="34" charset="0"/>
              <a:buChar char="•"/>
            </a:pPr>
            <a:r>
              <a:rPr lang="en-US" b="0" u="none"/>
              <a:t>It is also important that you connect with your partner if you have one, decide how you want to divide the prep work to make things easiest for you.</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Your JA point of contact will be sending you important information throughout the entire process. Including any last-minute changes like classroom assignment changes. These often happen because of volunteers dropping at the last minute. </a:t>
            </a:r>
          </a:p>
          <a:p>
            <a:pPr marL="654685" lvl="1" indent="-171450">
              <a:buFont typeface="Arial" panose="020B0604020202020204" pitchFamily="34" charset="0"/>
              <a:buChar char="•"/>
            </a:pPr>
            <a:r>
              <a:rPr lang="en-US" b="0" u="none"/>
              <a:t>We understand emergencies happen and we want to stress, that if you cannot make it to your volunteer event, please let us know ASAP. When we are short volunteers, students run the risk of not receiving vital JA programming and we want to ensure we make the appropriate adjustments so that does not happen.</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You will be introduced to your assigned educator before going into the classroom. Make sure you ask them any questions you want to know about their class—they’re going to know their students the best.</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Then comes time to volunteer! </a:t>
            </a:r>
          </a:p>
          <a:p>
            <a:pPr marL="654685" lvl="1" indent="-171450">
              <a:buFont typeface="Arial" panose="020B0604020202020204" pitchFamily="34" charset="0"/>
              <a:buChar char="•"/>
            </a:pPr>
            <a:r>
              <a:rPr lang="en-US" b="0" u="none"/>
              <a:t> Know that whether your volunteer session is a one-time activation or a multi-week visit, you will have the support of not only JA Staff but your educator as well!</a:t>
            </a:r>
          </a:p>
          <a:p>
            <a:pPr marL="26035" lvl="0" indent="0">
              <a:buFont typeface="Arial" panose="020B0604020202020204" pitchFamily="34" charset="0"/>
              <a:buNone/>
            </a:pPr>
            <a:r>
              <a:rPr lang="en-US" b="1" u="sng"/>
              <a:t>CLICK</a:t>
            </a:r>
          </a:p>
          <a:p>
            <a:pPr marL="197485" lvl="0" indent="-171450">
              <a:buFont typeface="Arial" panose="020B0604020202020204" pitchFamily="34" charset="0"/>
              <a:buChar char="•"/>
            </a:pPr>
            <a:r>
              <a:rPr lang="en-US" b="1" u="none"/>
              <a:t>SAY: </a:t>
            </a:r>
            <a:r>
              <a:rPr lang="en-US" b="0" u="none"/>
              <a:t> </a:t>
            </a:r>
          </a:p>
          <a:p>
            <a:pPr marL="654685" lvl="1" indent="-171450">
              <a:buFont typeface="Arial" panose="020B0604020202020204" pitchFamily="34" charset="0"/>
              <a:buChar char="•"/>
            </a:pPr>
            <a:r>
              <a:rPr lang="en-US" b="0" u="none"/>
              <a:t>Lastly, we know you will have such a wonderful and fulfilling time as a JA volunteer that we hope you stay informed about our events and volunteer again because Arizona students need mentors like you in the classroom. </a:t>
            </a:r>
          </a:p>
          <a:p>
            <a:pPr marL="483306" lvl="1" indent="0">
              <a:buFont typeface="Arial" panose="020B0604020202020204" pitchFamily="34" charset="0"/>
              <a:buNone/>
            </a:pPr>
            <a:endParaRPr lang="en-US" b="0" u="none"/>
          </a:p>
        </p:txBody>
      </p:sp>
      <p:sp>
        <p:nvSpPr>
          <p:cNvPr id="4" name="Slide Number Placeholder 3"/>
          <p:cNvSpPr>
            <a:spLocks noGrp="1"/>
          </p:cNvSpPr>
          <p:nvPr>
            <p:ph type="sldNum" sz="quarter" idx="5"/>
          </p:nvPr>
        </p:nvSpPr>
        <p:spPr/>
        <p:txBody>
          <a:bodyPr/>
          <a:lstStyle/>
          <a:p>
            <a:fld id="{8040B791-7F61-4AC5-9660-99E560D00EFC}" type="slidenum">
              <a:rPr lang="en-US" smtClean="0"/>
              <a:t>12</a:t>
            </a:fld>
            <a:endParaRPr lang="en-US"/>
          </a:p>
        </p:txBody>
      </p:sp>
    </p:spTree>
    <p:extLst>
      <p:ext uri="{BB962C8B-B14F-4D97-AF65-F5344CB8AC3E}">
        <p14:creationId xmlns:p14="http://schemas.microsoft.com/office/powerpoint/2010/main" val="1560436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2DDF8-EA81-9680-08D4-647F78F08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4C085-503C-05BF-636F-162D1ED276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BCD5A-3C62-F4CA-7C09-E4B15156B8B3}"/>
              </a:ext>
            </a:extLst>
          </p:cNvPr>
          <p:cNvSpPr>
            <a:spLocks noGrp="1"/>
          </p:cNvSpPr>
          <p:nvPr>
            <p:ph type="body" idx="1"/>
          </p:nvPr>
        </p:nvSpPr>
        <p:spPr/>
        <p:txBody>
          <a:bodyPr/>
          <a:lstStyle/>
          <a:p>
            <a:pPr>
              <a:lnSpc>
                <a:spcPct val="114999"/>
              </a:lnSpc>
            </a:pPr>
            <a:r>
              <a:rPr lang="en-US" b="1" u="sng">
                <a:ea typeface="Calibri"/>
                <a:cs typeface="Calibri"/>
              </a:rPr>
              <a:t>TRANSITION: REVIEWING MATERIALS</a:t>
            </a:r>
            <a:endParaRPr lang="en-US" b="1" u="sng"/>
          </a:p>
          <a:p>
            <a:pPr marL="181240" indent="-181240">
              <a:buFont typeface="Arial" panose="020B0604020202020204" pitchFamily="34" charset="0"/>
              <a:buChar char="•"/>
            </a:pPr>
            <a:endParaRPr lang="en-US"/>
          </a:p>
          <a:p>
            <a:pPr marL="181240" indent="-181240">
              <a:buFont typeface="Arial" panose="020B0604020202020204" pitchFamily="34" charset="0"/>
              <a:buChar char="•"/>
            </a:pPr>
            <a:r>
              <a:rPr lang="en-US" b="1"/>
              <a:t>SAY</a:t>
            </a:r>
            <a:r>
              <a:rPr lang="en-US"/>
              <a:t>:</a:t>
            </a:r>
          </a:p>
          <a:p>
            <a:pPr marL="638440" lvl="1" indent="-181240">
              <a:buFont typeface="Arial" panose="020B0604020202020204" pitchFamily="34" charset="0"/>
              <a:buChar char="•"/>
            </a:pPr>
            <a:r>
              <a:rPr lang="en-US"/>
              <a:t>Now that you know a little more about what to expect, let’s dive into the next part of the timeline and review the materials you will be using. </a:t>
            </a:r>
          </a:p>
        </p:txBody>
      </p:sp>
      <p:sp>
        <p:nvSpPr>
          <p:cNvPr id="4" name="Slide Number Placeholder 3">
            <a:extLst>
              <a:ext uri="{FF2B5EF4-FFF2-40B4-BE49-F238E27FC236}">
                <a16:creationId xmlns:a16="http://schemas.microsoft.com/office/drawing/2014/main" id="{FCED3525-8BF9-AB71-8D2B-7BFCE8B47604}"/>
              </a:ext>
            </a:extLst>
          </p:cNvPr>
          <p:cNvSpPr>
            <a:spLocks noGrp="1"/>
          </p:cNvSpPr>
          <p:nvPr>
            <p:ph type="sldNum" sz="quarter" idx="5"/>
          </p:nvPr>
        </p:nvSpPr>
        <p:spPr/>
        <p:txBody>
          <a:bodyPr/>
          <a:lstStyle/>
          <a:p>
            <a:fld id="{B7334A5B-1A0D-4C66-B1B9-36284268F229}" type="slidenum">
              <a:rPr lang="en-US" smtClean="0"/>
              <a:t>13</a:t>
            </a:fld>
            <a:endParaRPr lang="en-US"/>
          </a:p>
        </p:txBody>
      </p:sp>
    </p:spTree>
    <p:extLst>
      <p:ext uri="{BB962C8B-B14F-4D97-AF65-F5344CB8AC3E}">
        <p14:creationId xmlns:p14="http://schemas.microsoft.com/office/powerpoint/2010/main" val="2854040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562C3-3EFC-4FEA-5DE6-135B95D53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1769F-E0AC-1D5E-FB52-B406C7A353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BF6C165-7FC5-DF59-3305-60FF6A9F48E4}"/>
              </a:ext>
            </a:extLst>
          </p:cNvPr>
          <p:cNvSpPr>
            <a:spLocks noGrp="1"/>
          </p:cNvSpPr>
          <p:nvPr>
            <p:ph type="body" idx="1"/>
          </p:nvPr>
        </p:nvSpPr>
        <p:spPr/>
        <p:txBody>
          <a:bodyPr/>
          <a:lstStyle/>
          <a:p>
            <a:r>
              <a:rPr lang="en-US" b="1" u="sng"/>
              <a:t>PREPARE: MEET THE KIT</a:t>
            </a:r>
          </a:p>
          <a:p>
            <a:pPr marL="181240" indent="-181240">
              <a:buFont typeface="Arial" panose="020B0604020202020204" pitchFamily="34" charset="0"/>
              <a:buChar char="•"/>
            </a:pPr>
            <a:endParaRPr lang="en-US"/>
          </a:p>
          <a:p>
            <a:pPr marL="181240" indent="-181240">
              <a:buFont typeface="Arial" panose="020B0604020202020204" pitchFamily="34" charset="0"/>
              <a:buChar char="•"/>
            </a:pPr>
            <a:r>
              <a:rPr lang="en-US" b="1"/>
              <a:t>SAY</a:t>
            </a:r>
            <a:r>
              <a:rPr lang="en-US"/>
              <a:t>:  </a:t>
            </a:r>
          </a:p>
          <a:p>
            <a:pPr marL="638440" lvl="1" indent="-181240">
              <a:buFont typeface="Arial" panose="020B0604020202020204" pitchFamily="34" charset="0"/>
              <a:buChar char="•"/>
            </a:pPr>
            <a:r>
              <a:rPr lang="en-US"/>
              <a:t>As a JA volunteer, you are not going into the classroom empty-handed.</a:t>
            </a:r>
          </a:p>
          <a:p>
            <a:pPr marL="638440" lvl="1" indent="-181240">
              <a:buFont typeface="Arial" panose="020B0604020202020204" pitchFamily="34" charset="0"/>
              <a:buChar char="•"/>
            </a:pPr>
            <a:r>
              <a:rPr lang="en-US"/>
              <a:t>All our JA Volunteers will receive full-developed curriculum that not only includes an instructional guide but everything else you will need when entering a classroom.</a:t>
            </a:r>
          </a:p>
          <a:p>
            <a:pPr marL="638440" lvl="1" indent="-181240">
              <a:buFont typeface="Arial" panose="020B0604020202020204" pitchFamily="34" charset="0"/>
              <a:buChar char="•"/>
            </a:pPr>
            <a:r>
              <a:rPr lang="en-US"/>
              <a:t>All these items are contained in a JA-branded bag which we call a “KIT” </a:t>
            </a:r>
          </a:p>
          <a:p>
            <a:pPr marL="181240" lvl="0" indent="-181240">
              <a:buFont typeface="Arial" panose="020B0604020202020204" pitchFamily="34" charset="0"/>
              <a:buChar char="•"/>
            </a:pPr>
            <a:r>
              <a:rPr lang="en-US" b="1"/>
              <a:t>DO:</a:t>
            </a:r>
            <a:r>
              <a:rPr lang="en-US" b="0"/>
              <a:t> Point out the kit</a:t>
            </a:r>
          </a:p>
          <a:p>
            <a:pPr marL="181240" lvl="0" indent="-181240">
              <a:buFont typeface="Arial" panose="020B0604020202020204" pitchFamily="34" charset="0"/>
              <a:buChar char="•"/>
            </a:pPr>
            <a:r>
              <a:rPr lang="en-US" b="1"/>
              <a:t>SAY:</a:t>
            </a:r>
          </a:p>
          <a:p>
            <a:pPr marL="638440" lvl="1" indent="-181240">
              <a:buFont typeface="Arial" panose="020B0604020202020204" pitchFamily="34" charset="0"/>
              <a:buChar char="•"/>
            </a:pPr>
            <a:r>
              <a:rPr lang="en-US"/>
              <a:t>You should receive your kit before going into the classroom.</a:t>
            </a:r>
          </a:p>
          <a:p>
            <a:pPr marL="638440" lvl="1" indent="-181240">
              <a:buFont typeface="Arial" panose="020B0604020202020204" pitchFamily="34" charset="0"/>
              <a:buChar char="•"/>
            </a:pPr>
            <a:r>
              <a:rPr lang="en-US"/>
              <a:t> Most kits are distributed 1-2 weeks prior to a JA visit; however, some programs rely on reusable materials that your JA contact will provide for you at the school, such as STEM Summits or JA MIM Lite. </a:t>
            </a:r>
          </a:p>
          <a:p>
            <a:pPr marL="638440" lvl="1" indent="-181240">
              <a:buFont typeface="Arial" panose="020B0604020202020204" pitchFamily="34" charset="0"/>
              <a:buChar char="•"/>
            </a:pPr>
            <a:r>
              <a:rPr lang="en-US"/>
              <a:t>Regardless of when you receive your kit, it is important to be familiar with what is inside.</a:t>
            </a:r>
          </a:p>
          <a:p>
            <a:pPr marL="181240" marR="0" lvl="0"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DO:</a:t>
            </a:r>
            <a:r>
              <a:rPr lang="en-US" b="0"/>
              <a:t> Use the laser pointer feature to highlight each item</a:t>
            </a:r>
            <a:endParaRPr lang="en-US"/>
          </a:p>
          <a:p>
            <a:pPr marL="638440" lvl="1" indent="-181240">
              <a:buFont typeface="Arial" panose="020B0604020202020204" pitchFamily="34" charset="0"/>
              <a:buChar char="•"/>
            </a:pPr>
            <a:r>
              <a:rPr lang="en-US"/>
              <a:t> Each kit will contain:</a:t>
            </a:r>
          </a:p>
          <a:p>
            <a:pPr marL="1095640" lvl="2" indent="-181240">
              <a:buFont typeface="Arial" panose="020B0604020202020204" pitchFamily="34" charset="0"/>
              <a:buChar char="•"/>
            </a:pPr>
            <a:r>
              <a:rPr lang="en-US"/>
              <a:t> Hands-on materials that will be distributed to students by JA volunteers</a:t>
            </a:r>
          </a:p>
          <a:p>
            <a:pPr marL="1095640" lvl="2" indent="-181240">
              <a:buFont typeface="Arial" panose="020B0604020202020204" pitchFamily="34" charset="0"/>
              <a:buChar char="•"/>
            </a:pPr>
            <a:r>
              <a:rPr lang="en-US"/>
              <a:t>Directions for accessing digital resources like presentation slides or video links that volunteers will use in the classroom.</a:t>
            </a:r>
          </a:p>
          <a:p>
            <a:pPr marL="1095640" lvl="2" indent="-181240">
              <a:buFont typeface="Arial" panose="020B0604020202020204" pitchFamily="34" charset="0"/>
              <a:buChar char="•"/>
            </a:pPr>
            <a:r>
              <a:rPr lang="en-US"/>
              <a:t>Your </a:t>
            </a:r>
            <a:r>
              <a:rPr lang="en-US" b="1"/>
              <a:t>FACILITATOR GUIDE</a:t>
            </a:r>
            <a:r>
              <a:rPr lang="en-US"/>
              <a:t>, which is the step-by-step instructions that will guide you through the lesson.</a:t>
            </a:r>
          </a:p>
          <a:p>
            <a:pPr marL="1552840" lvl="3" indent="-181240">
              <a:buFont typeface="Arial" panose="020B0604020202020204" pitchFamily="34" charset="0"/>
              <a:buChar char="•"/>
            </a:pPr>
            <a:r>
              <a:rPr lang="en-US"/>
              <a:t>The </a:t>
            </a:r>
            <a:r>
              <a:rPr lang="en-US" b="1"/>
              <a:t>FACILITATOR GUIDE </a:t>
            </a:r>
            <a:r>
              <a:rPr lang="en-US"/>
              <a:t>is thorough, easy to follow, and is what makes it possible for someone with no teaching experience to go into a classroom and be a successful volunteer mentor. </a:t>
            </a:r>
          </a:p>
          <a:p>
            <a:pPr marL="1552840" lvl="3" indent="-181240">
              <a:buFont typeface="Arial" panose="020B0604020202020204" pitchFamily="34" charset="0"/>
              <a:buChar char="•"/>
            </a:pPr>
            <a:r>
              <a:rPr lang="en-US"/>
              <a:t>Let’s take a closer look at what to expect in your FACILITATOR GUIDE and how to use it. </a:t>
            </a:r>
          </a:p>
        </p:txBody>
      </p:sp>
      <p:sp>
        <p:nvSpPr>
          <p:cNvPr id="4" name="Slide Number Placeholder 3">
            <a:extLst>
              <a:ext uri="{FF2B5EF4-FFF2-40B4-BE49-F238E27FC236}">
                <a16:creationId xmlns:a16="http://schemas.microsoft.com/office/drawing/2014/main" id="{2897B6C7-2AF3-05DF-8344-7C90B1F1B6C0}"/>
              </a:ext>
            </a:extLst>
          </p:cNvPr>
          <p:cNvSpPr>
            <a:spLocks noGrp="1"/>
          </p:cNvSpPr>
          <p:nvPr>
            <p:ph type="sldNum" sz="quarter" idx="5"/>
          </p:nvPr>
        </p:nvSpPr>
        <p:spPr/>
        <p:txBody>
          <a:bodyPr/>
          <a:lstStyle/>
          <a:p>
            <a:pPr marL="0" marR="0" lvl="0" indent="0" algn="r" defTabSz="469682"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9682"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569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PREPARE:  FACILITATOR GUIDE REVIEW</a:t>
            </a:r>
          </a:p>
          <a:p>
            <a:pPr marL="181240" indent="-181240">
              <a:buFont typeface="Arial" panose="020B0604020202020204" pitchFamily="34" charset="0"/>
              <a:buChar char="•"/>
            </a:pPr>
            <a:endParaRPr lang="en-US"/>
          </a:p>
          <a:p>
            <a:pPr marL="181240" indent="-181240">
              <a:buFont typeface="Arial" panose="020B0604020202020204" pitchFamily="34" charset="0"/>
              <a:buChar char="•"/>
            </a:pPr>
            <a:r>
              <a:rPr lang="en-US" b="1"/>
              <a:t>SAY</a:t>
            </a:r>
            <a:r>
              <a:rPr lang="en-US"/>
              <a:t>:  </a:t>
            </a:r>
          </a:p>
          <a:p>
            <a:pPr marL="638440" lvl="1" indent="-181240">
              <a:buFont typeface="Arial" panose="020B0604020202020204" pitchFamily="34" charset="0"/>
              <a:buChar char="•"/>
            </a:pPr>
            <a:r>
              <a:rPr lang="en-US" b="0">
                <a:ea typeface="Calibri"/>
                <a:cs typeface="Calibri"/>
              </a:rPr>
              <a:t>R</a:t>
            </a:r>
            <a:r>
              <a:rPr lang="en-US">
                <a:ea typeface="Calibri"/>
                <a:cs typeface="Calibri"/>
              </a:rPr>
              <a:t>egardless of what JA program or model you participate in, you will always receive a </a:t>
            </a:r>
            <a:r>
              <a:rPr lang="en-US" b="1">
                <a:ea typeface="Calibri"/>
                <a:cs typeface="Calibri"/>
              </a:rPr>
              <a:t>FACILITATOR GUIDE</a:t>
            </a:r>
            <a:r>
              <a:rPr lang="en-US">
                <a:ea typeface="Calibri"/>
                <a:cs typeface="Calibri"/>
              </a:rPr>
              <a:t>.</a:t>
            </a:r>
          </a:p>
          <a:p>
            <a:pPr marL="638440" lvl="1" indent="-181240">
              <a:buFont typeface="Arial" panose="020B0604020202020204" pitchFamily="34" charset="0"/>
              <a:buChar char="•"/>
            </a:pPr>
            <a:r>
              <a:rPr lang="en-US">
                <a:ea typeface="Calibri"/>
                <a:cs typeface="Calibri"/>
              </a:rPr>
              <a:t>These are guides that contain the </a:t>
            </a:r>
            <a:r>
              <a:rPr lang="en-US" b="1">
                <a:ea typeface="Calibri"/>
                <a:cs typeface="Calibri"/>
              </a:rPr>
              <a:t>SESSIONS</a:t>
            </a:r>
            <a:r>
              <a:rPr lang="en-US">
                <a:ea typeface="Calibri"/>
                <a:cs typeface="Calibri"/>
              </a:rPr>
              <a:t> (or </a:t>
            </a:r>
            <a:r>
              <a:rPr lang="en-US" b="1">
                <a:ea typeface="Calibri"/>
                <a:cs typeface="Calibri"/>
              </a:rPr>
              <a:t>LESSONS</a:t>
            </a:r>
            <a:r>
              <a:rPr lang="en-US">
                <a:ea typeface="Calibri"/>
                <a:cs typeface="Calibri"/>
              </a:rPr>
              <a:t>) that make up the program you will be facilitating or teaching</a:t>
            </a:r>
          </a:p>
          <a:p>
            <a:pPr marL="664546" lvl="1" indent="-181240" defTabSz="966612">
              <a:buFont typeface="Arial" panose="020B0604020202020204" pitchFamily="34" charset="0"/>
              <a:buChar char="•"/>
              <a:defRPr/>
            </a:pPr>
            <a:r>
              <a:rPr lang="en-US">
                <a:ea typeface="Calibri"/>
                <a:cs typeface="Calibri"/>
              </a:rPr>
              <a:t>ALL JA Program Guides will follow the </a:t>
            </a:r>
            <a:r>
              <a:rPr lang="en-US" b="1">
                <a:ea typeface="Calibri"/>
                <a:cs typeface="Calibri"/>
              </a:rPr>
              <a:t>same</a:t>
            </a:r>
            <a:r>
              <a:rPr lang="en-US">
                <a:ea typeface="Calibri"/>
                <a:cs typeface="Calibri"/>
              </a:rPr>
              <a:t> structure and contain the following elements:</a:t>
            </a:r>
          </a:p>
          <a:p>
            <a:pPr lvl="2" defTabSz="966612">
              <a:buFont typeface="Arial" panose="020B0604020202020204" pitchFamily="34" charset="0"/>
              <a:buChar char="•"/>
              <a:defRPr/>
            </a:pPr>
            <a:r>
              <a:rPr lang="en-US"/>
              <a:t>Overview /Objectives </a:t>
            </a:r>
          </a:p>
          <a:p>
            <a:pPr lvl="2" defTabSz="966612">
              <a:buFont typeface="Arial" panose="020B0604020202020204" pitchFamily="34" charset="0"/>
              <a:buChar char="•"/>
              <a:defRPr/>
            </a:pPr>
            <a:r>
              <a:rPr lang="en-US"/>
              <a:t>Details of preparation needed </a:t>
            </a:r>
            <a:endParaRPr lang="en-US">
              <a:ea typeface="Calibri"/>
              <a:cs typeface="Calibri"/>
            </a:endParaRPr>
          </a:p>
          <a:p>
            <a:pPr lvl="2" defTabSz="966612">
              <a:buFont typeface="Arial" panose="020B0604020202020204" pitchFamily="34" charset="0"/>
              <a:buChar char="•"/>
              <a:defRPr/>
            </a:pPr>
            <a:r>
              <a:rPr lang="en-US"/>
              <a:t>Recommended time </a:t>
            </a:r>
            <a:endParaRPr lang="en-US">
              <a:ea typeface="Calibri"/>
              <a:cs typeface="Calibri"/>
            </a:endParaRPr>
          </a:p>
          <a:p>
            <a:pPr lvl="2" defTabSz="966612">
              <a:buFont typeface="Arial" panose="020B0604020202020204" pitchFamily="34" charset="0"/>
              <a:buChar char="•"/>
              <a:defRPr/>
            </a:pPr>
            <a:r>
              <a:rPr lang="en-US"/>
              <a:t>Step-by-step instructions </a:t>
            </a:r>
            <a:endParaRPr lang="en-US">
              <a:ea typeface="Calibri"/>
              <a:cs typeface="Calibri"/>
            </a:endParaRPr>
          </a:p>
          <a:p>
            <a:pPr lvl="2" defTabSz="966612">
              <a:buFont typeface="Arial" panose="020B0604020202020204" pitchFamily="34" charset="0"/>
              <a:buChar char="•"/>
              <a:defRPr/>
            </a:pPr>
            <a:r>
              <a:rPr lang="en-US"/>
              <a:t>Places/suggestions to personalize </a:t>
            </a:r>
            <a:endParaRPr lang="en-US">
              <a:ea typeface="Calibri"/>
              <a:cs typeface="Calibri"/>
            </a:endParaRPr>
          </a:p>
          <a:p>
            <a:pPr lvl="1" defTabSz="966612">
              <a:buFont typeface="Arial" panose="020B0604020202020204" pitchFamily="34" charset="0"/>
              <a:buChar char="•"/>
              <a:defRPr/>
            </a:pPr>
            <a:r>
              <a:rPr lang="en-US"/>
              <a:t>You don’t need to memorize anything; the guide tells you what to say, what to ask, what to hold up, and when.</a:t>
            </a:r>
          </a:p>
        </p:txBody>
      </p:sp>
      <p:sp>
        <p:nvSpPr>
          <p:cNvPr id="4" name="Slide Number Placeholder 3"/>
          <p:cNvSpPr>
            <a:spLocks noGrp="1"/>
          </p:cNvSpPr>
          <p:nvPr>
            <p:ph type="sldNum" sz="quarter" idx="5"/>
          </p:nvPr>
        </p:nvSpPr>
        <p:spPr/>
        <p:txBody>
          <a:bodyPr/>
          <a:lstStyle/>
          <a:p>
            <a:fld id="{8040B791-7F61-4AC5-9660-99E560D00EFC}" type="slidenum">
              <a:rPr lang="en-US" smtClean="0"/>
              <a:t>15</a:t>
            </a:fld>
            <a:endParaRPr lang="en-US"/>
          </a:p>
        </p:txBody>
      </p:sp>
    </p:spTree>
    <p:extLst>
      <p:ext uri="{BB962C8B-B14F-4D97-AF65-F5344CB8AC3E}">
        <p14:creationId xmlns:p14="http://schemas.microsoft.com/office/powerpoint/2010/main" val="3575355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REVIEWING THE FACILITATOR GUIDE (cont.)</a:t>
            </a:r>
          </a:p>
          <a:p>
            <a:pPr marL="180975" indent="-180975">
              <a:buFont typeface="Arial" panose="020B0604020202020204" pitchFamily="34" charset="0"/>
              <a:buChar char="•"/>
            </a:pPr>
            <a:r>
              <a:rPr lang="en-US" b="1"/>
              <a:t>SAY:</a:t>
            </a:r>
            <a:endParaRPr lang="en-US" b="1">
              <a:ea typeface="Calibri"/>
              <a:cs typeface="Calibri"/>
            </a:endParaRPr>
          </a:p>
          <a:p>
            <a:pPr marL="664546" lvl="1" indent="-181240">
              <a:buFont typeface="Arial" panose="020B0604020202020204" pitchFamily="34" charset="0"/>
              <a:buChar char="•"/>
            </a:pPr>
            <a:r>
              <a:rPr lang="en-US" b="1"/>
              <a:t> </a:t>
            </a:r>
            <a:r>
              <a:rPr lang="en-US"/>
              <a:t>Let’s walk through some of the key features across all facilitator guides to see:</a:t>
            </a:r>
          </a:p>
          <a:p>
            <a:pPr marL="1121746" lvl="2" indent="-181240">
              <a:buFont typeface="Arial" panose="020B0604020202020204" pitchFamily="34" charset="0"/>
              <a:buChar char="•"/>
            </a:pPr>
            <a:r>
              <a:rPr lang="en-US"/>
              <a:t>how the guides are organized,</a:t>
            </a:r>
          </a:p>
          <a:p>
            <a:pPr marL="1121746" lvl="2" indent="-181240">
              <a:buFont typeface="Arial" panose="020B0604020202020204" pitchFamily="34" charset="0"/>
              <a:buChar char="•"/>
            </a:pPr>
            <a:r>
              <a:rPr lang="en-US"/>
              <a:t> what you will always find,</a:t>
            </a:r>
          </a:p>
          <a:p>
            <a:pPr marL="1121746" lvl="2" indent="-181240">
              <a:buFont typeface="Arial" panose="020B0604020202020204" pitchFamily="34" charset="0"/>
              <a:buChar char="•"/>
            </a:pPr>
            <a:r>
              <a:rPr lang="en-US" b="0" i="0"/>
              <a:t>How to read each section,</a:t>
            </a:r>
          </a:p>
          <a:p>
            <a:pPr marL="1121746" lvl="2" indent="-181240">
              <a:buFont typeface="Arial" panose="020B0604020202020204" pitchFamily="34" charset="0"/>
              <a:buChar char="•"/>
            </a:pPr>
            <a:r>
              <a:rPr lang="en-US" b="0" i="0"/>
              <a:t>And how the design supports you during your session.</a:t>
            </a:r>
          </a:p>
          <a:p>
            <a:pPr marL="483306" lvl="1"/>
            <a:endParaRPr lang="en-US" b="0" i="0"/>
          </a:p>
          <a:p>
            <a:pPr marL="181240" indent="-181240">
              <a:buFont typeface="Arial" panose="020B0604020202020204" pitchFamily="34" charset="0"/>
              <a:buChar char="•"/>
            </a:pPr>
            <a:r>
              <a:rPr lang="en-US" b="1" i="0"/>
              <a:t>DO: </a:t>
            </a:r>
            <a:r>
              <a:rPr lang="en-US" b="0" i="0"/>
              <a:t>Encourage volunteers to follow along with their own guides if they have them and keep an eye out for the key features you will be highlighting. </a:t>
            </a:r>
          </a:p>
          <a:p>
            <a:pPr marL="483306" lvl="1"/>
            <a:endParaRPr lang="en-US" b="1" i="1">
              <a:ea typeface="Calibri"/>
              <a:cs typeface="Calibri"/>
            </a:endParaRPr>
          </a:p>
          <a:p>
            <a:pPr marL="181240" indent="-181240">
              <a:buFont typeface="Arial" panose="020B0604020202020204" pitchFamily="34" charset="0"/>
              <a:buChar char="•"/>
            </a:pPr>
            <a:r>
              <a:rPr lang="en-US" b="1">
                <a:ea typeface="Calibri"/>
                <a:cs typeface="Calibri"/>
              </a:rPr>
              <a:t>CLICK</a:t>
            </a:r>
            <a:r>
              <a:rPr lang="en-US">
                <a:ea typeface="Calibri"/>
                <a:cs typeface="Calibri"/>
              </a:rPr>
              <a:t> the screen so that the blue box pops up:</a:t>
            </a:r>
          </a:p>
          <a:p>
            <a:pPr marL="664546" lvl="1" indent="-181240">
              <a:buFont typeface="Arial" panose="020B0604020202020204" pitchFamily="34" charset="0"/>
              <a:buChar char="•"/>
            </a:pPr>
            <a:r>
              <a:rPr lang="en-US" b="1">
                <a:ea typeface="Calibri"/>
                <a:cs typeface="Calibri"/>
              </a:rPr>
              <a:t>READ</a:t>
            </a:r>
            <a:r>
              <a:rPr lang="en-US">
                <a:ea typeface="Calibri"/>
                <a:cs typeface="Calibri"/>
              </a:rPr>
              <a:t> the strategy to the volunteers.</a:t>
            </a:r>
          </a:p>
          <a:p>
            <a:pPr marL="664546" lvl="1" indent="-181240">
              <a:buFont typeface="Arial" panose="020B0604020202020204" pitchFamily="34" charset="0"/>
              <a:buChar char="•"/>
            </a:pPr>
            <a:r>
              <a:rPr lang="en-US" b="1">
                <a:ea typeface="Calibri"/>
                <a:cs typeface="Calibri"/>
              </a:rPr>
              <a:t>SAY: </a:t>
            </a:r>
          </a:p>
          <a:p>
            <a:pPr marL="1121746" lvl="2" indent="-181240">
              <a:buFont typeface="Arial" panose="020B0604020202020204" pitchFamily="34" charset="0"/>
              <a:buChar char="•"/>
            </a:pPr>
            <a:r>
              <a:rPr lang="en-US" b="0" i="0">
                <a:ea typeface="Calibri"/>
                <a:cs typeface="Calibri"/>
              </a:rPr>
              <a:t>Whenever you are giving directions in the classroom, make sure to use modeling so students can see the instructions in action. We’re going to model the key features to look for in your facilitator guide, so that when you are preparing to volunteer, you know what to look out for. </a:t>
            </a:r>
            <a:endParaRPr lang="en-US" b="0" i="0"/>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16</a:t>
            </a:fld>
            <a:endParaRPr lang="en-US"/>
          </a:p>
        </p:txBody>
      </p:sp>
    </p:spTree>
    <p:extLst>
      <p:ext uri="{BB962C8B-B14F-4D97-AF65-F5344CB8AC3E}">
        <p14:creationId xmlns:p14="http://schemas.microsoft.com/office/powerpoint/2010/main" val="3107674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FACILITATOR GUIDE WALKTHROUGH: </a:t>
            </a:r>
          </a:p>
          <a:p>
            <a:pPr defTabSz="966612">
              <a:defRPr/>
            </a:pPr>
            <a:endParaRPr lang="en-US" b="1" u="sng">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a:ea typeface="Calibri"/>
                <a:cs typeface="Calibri"/>
              </a:rPr>
              <a:t>CLICK</a:t>
            </a:r>
            <a:endParaRPr lang="en-US" b="1">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guide starts with the session overview</a:t>
            </a:r>
          </a:p>
          <a:p>
            <a:r>
              <a:rPr lang="en-US" b="1" i="0">
                <a:ea typeface="Calibri"/>
                <a:cs typeface="Calibri"/>
              </a:rPr>
              <a:t>CLICK</a:t>
            </a:r>
          </a:p>
          <a:p>
            <a:pPr marL="181240" indent="-181240">
              <a:buFont typeface="Arial" panose="020B0604020202020204" pitchFamily="34" charset="0"/>
              <a:buChar char="•"/>
            </a:pPr>
            <a:r>
              <a:rPr lang="en-US" b="1">
                <a:ea typeface="Calibri"/>
                <a:cs typeface="Calibri"/>
              </a:rPr>
              <a:t>DO: </a:t>
            </a:r>
            <a:r>
              <a:rPr lang="en-US">
                <a:ea typeface="Calibri"/>
                <a:cs typeface="Calibri"/>
              </a:rPr>
              <a:t>Read text it appears </a:t>
            </a:r>
          </a:p>
          <a:p>
            <a:pPr marL="0" indent="0">
              <a:buFont typeface="Arial" panose="020B0604020202020204" pitchFamily="34" charset="0"/>
              <a:buNone/>
            </a:pPr>
            <a:endParaRPr lang="en-US" b="1" i="0">
              <a:ea typeface="Calibri"/>
              <a:cs typeface="Calibri"/>
            </a:endParaRPr>
          </a:p>
          <a:p>
            <a:pPr marL="0" indent="0">
              <a:buFont typeface="Arial" panose="020B0604020202020204" pitchFamily="34" charset="0"/>
              <a:buNone/>
            </a:pPr>
            <a:r>
              <a:rPr lang="en-US" b="1" i="0">
                <a:ea typeface="Calibri"/>
                <a:cs typeface="Calibri"/>
              </a:rPr>
              <a:t>CLICK</a:t>
            </a:r>
            <a:endParaRPr lang="en-US">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 The essential question or learning objective that guides the session…</a:t>
            </a:r>
          </a:p>
          <a:p>
            <a:pPr marL="0" indent="0">
              <a:buFont typeface="Arial" panose="020B0604020202020204" pitchFamily="34" charset="0"/>
              <a:buNone/>
            </a:pPr>
            <a:r>
              <a:rPr lang="en-US" b="1" i="0">
                <a:ea typeface="Calibri"/>
                <a:cs typeface="Calibri"/>
              </a:rPr>
              <a:t>CLICK</a:t>
            </a:r>
            <a:endParaRPr lang="en-US">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 …and key vocabulary that you will introduce. </a:t>
            </a:r>
          </a:p>
          <a:p>
            <a:pPr defTabSz="966612">
              <a:defRPr/>
            </a:pPr>
            <a:endParaRPr lang="en-US" b="1" i="0">
              <a:ea typeface="Calibri"/>
              <a:cs typeface="Calibri"/>
            </a:endParaRPr>
          </a:p>
        </p:txBody>
      </p:sp>
      <p:sp>
        <p:nvSpPr>
          <p:cNvPr id="4" name="Slide Number Placeholder 3"/>
          <p:cNvSpPr>
            <a:spLocks noGrp="1"/>
          </p:cNvSpPr>
          <p:nvPr>
            <p:ph type="sldNum" sz="quarter" idx="5"/>
          </p:nvPr>
        </p:nvSpPr>
        <p:spPr/>
        <p:txBody>
          <a:bodyPr/>
          <a:lstStyle/>
          <a:p>
            <a:fld id="{8040B791-7F61-4AC5-9660-99E560D00EFC}" type="slidenum">
              <a:rPr lang="en-US" smtClean="0"/>
              <a:t>17</a:t>
            </a:fld>
            <a:endParaRPr lang="en-US"/>
          </a:p>
        </p:txBody>
      </p:sp>
    </p:spTree>
    <p:extLst>
      <p:ext uri="{BB962C8B-B14F-4D97-AF65-F5344CB8AC3E}">
        <p14:creationId xmlns:p14="http://schemas.microsoft.com/office/powerpoint/2010/main" val="930768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FACILITATOR GUIDE WALKTHROUGH (CONT.): </a:t>
            </a:r>
          </a:p>
          <a:p>
            <a:pPr defTabSz="966612">
              <a:defRPr/>
            </a:pP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“Prepare” section of the guide includes a list of step to take BEFORE entering the classroom that will ensure your success</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Each session is divided into three parts:</a:t>
            </a:r>
          </a:p>
          <a:p>
            <a:pPr marL="1121746" lvl="2" indent="-181240">
              <a:buFont typeface="Arial" panose="020B0604020202020204" pitchFamily="34" charset="0"/>
              <a:buChar char="•"/>
            </a:pPr>
            <a:r>
              <a:rPr lang="en-US">
                <a:ea typeface="Calibri"/>
                <a:cs typeface="Calibri"/>
              </a:rPr>
              <a:t>The introduction/connection point</a:t>
            </a:r>
          </a:p>
          <a:p>
            <a:pPr marL="1121746" lvl="2" indent="-181240">
              <a:buFont typeface="Arial" panose="020B0604020202020204" pitchFamily="34" charset="0"/>
              <a:buChar char="•"/>
            </a:pPr>
            <a:r>
              <a:rPr lang="en-US">
                <a:ea typeface="Calibri"/>
                <a:cs typeface="Calibri"/>
              </a:rPr>
              <a:t>The activity </a:t>
            </a:r>
          </a:p>
          <a:p>
            <a:pPr marL="1121746" lvl="2" indent="-181240">
              <a:buFont typeface="Arial" panose="020B0604020202020204" pitchFamily="34" charset="0"/>
              <a:buChar char="•"/>
            </a:pPr>
            <a:r>
              <a:rPr lang="en-US">
                <a:ea typeface="Calibri"/>
                <a:cs typeface="Calibri"/>
              </a:rPr>
              <a:t>The Wrap-up/Take-home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guide will also include suggestions for how long you should spend on each part of the session. Sessions vary in length from 30-45 minutes depending on the age group.</a:t>
            </a:r>
          </a:p>
          <a:p>
            <a:pPr marL="483306" lvl="1" indent="0">
              <a:buFont typeface="Arial" panose="020B0604020202020204" pitchFamily="34" charset="0"/>
              <a:buNone/>
            </a:pPr>
            <a:endParaRPr lang="en-US">
              <a:ea typeface="Calibri"/>
              <a:cs typeface="Calibri"/>
            </a:endParaRPr>
          </a:p>
          <a:p>
            <a:pPr marL="0" indent="0">
              <a:buFont typeface="Arial" panose="020B0604020202020204" pitchFamily="34" charset="0"/>
              <a:buNone/>
            </a:pPr>
            <a:endParaRPr lang="en-US" b="1" i="0">
              <a:ea typeface="Calibri"/>
              <a:cs typeface="Calibri"/>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18</a:t>
            </a:fld>
            <a:endParaRPr lang="en-US"/>
          </a:p>
        </p:txBody>
      </p:sp>
    </p:spTree>
    <p:extLst>
      <p:ext uri="{BB962C8B-B14F-4D97-AF65-F5344CB8AC3E}">
        <p14:creationId xmlns:p14="http://schemas.microsoft.com/office/powerpoint/2010/main" val="3044727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FACILITATOR GUIDE WALKTHROUGH (CONT.):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“”Materials” section tells you exactly what items you will be using in the classroom…</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How many you will need…</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And what to do with each one.</a:t>
            </a:r>
          </a:p>
          <a:p>
            <a:pPr marL="664546" lvl="1" indent="-181240">
              <a:buFont typeface="Arial" panose="020B0604020202020204" pitchFamily="34" charset="0"/>
              <a:buChar char="•"/>
            </a:pPr>
            <a:r>
              <a:rPr lang="en-US">
                <a:ea typeface="Calibri"/>
                <a:cs typeface="Calibri"/>
              </a:rPr>
              <a:t>You will use this list to sort and organize your materials BEFORE the lesson starts</a:t>
            </a: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19</a:t>
            </a:fld>
            <a:endParaRPr lang="en-US"/>
          </a:p>
        </p:txBody>
      </p:sp>
    </p:spTree>
    <p:extLst>
      <p:ext uri="{BB962C8B-B14F-4D97-AF65-F5344CB8AC3E}">
        <p14:creationId xmlns:p14="http://schemas.microsoft.com/office/powerpoint/2010/main" val="2856204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 FACILITATOR GUIDE WALKTHROUGH (CONT.):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Vocabulary words will be highlighted right as they appear through the sessions, so you do not have to go looking for them. </a:t>
            </a:r>
            <a:endParaRPr lang="en-US" b="1" u="sng">
              <a:ea typeface="Calibri"/>
              <a:cs typeface="Calibri"/>
            </a:endParaRP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Material images in the margins show you what to use and when, helping you stay in sync with the activity as you go.</a:t>
            </a:r>
          </a:p>
          <a:p>
            <a:pPr marL="664546" lvl="1" indent="-181240">
              <a:buFont typeface="Arial" panose="020B0604020202020204" pitchFamily="34" charset="0"/>
              <a:buChar char="•"/>
            </a:pPr>
            <a:r>
              <a:rPr lang="en-US">
                <a:ea typeface="Calibri"/>
                <a:cs typeface="Calibri"/>
              </a:rPr>
              <a:t>If there is a virtual presentation that accompanies your program, you will see the corresponding slides along the margins too. </a:t>
            </a: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20</a:t>
            </a:fld>
            <a:endParaRPr lang="en-US"/>
          </a:p>
        </p:txBody>
      </p:sp>
    </p:spTree>
    <p:extLst>
      <p:ext uri="{BB962C8B-B14F-4D97-AF65-F5344CB8AC3E}">
        <p14:creationId xmlns:p14="http://schemas.microsoft.com/office/powerpoint/2010/main" val="2667160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 FACILITATOR GUIDE WALKTHROUGH (CONT.): </a:t>
            </a: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session guide is where you will spend the most time while teaching. It is organized in three parts…</a:t>
            </a:r>
            <a:endParaRPr lang="en-US" b="1" u="sng">
              <a:ea typeface="Calibri"/>
              <a:cs typeface="Calibri"/>
            </a:endParaRP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Introduction/Connection point</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Activity</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Wrap-Up/Take-Home</a:t>
            </a:r>
          </a:p>
          <a:p>
            <a:pPr marL="664546" lvl="1" indent="-181240">
              <a:buFont typeface="Arial" panose="020B0604020202020204" pitchFamily="34" charset="0"/>
              <a:buChar char="•"/>
            </a:pPr>
            <a:r>
              <a:rPr lang="en-US">
                <a:ea typeface="Calibri"/>
                <a:cs typeface="Calibri"/>
              </a:rPr>
              <a:t>Each part walks you through facilitating the session step-by-step.</a:t>
            </a:r>
          </a:p>
          <a:p>
            <a:pPr marL="664546" lvl="1" indent="-181240">
              <a:buFont typeface="Arial" panose="020B0604020202020204" pitchFamily="34" charset="0"/>
              <a:buChar char="•"/>
            </a:pP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21</a:t>
            </a:fld>
            <a:endParaRPr lang="en-US"/>
          </a:p>
        </p:txBody>
      </p:sp>
    </p:spTree>
    <p:extLst>
      <p:ext uri="{BB962C8B-B14F-4D97-AF65-F5344CB8AC3E}">
        <p14:creationId xmlns:p14="http://schemas.microsoft.com/office/powerpoint/2010/main" val="1106058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a:cs typeface="Calibri"/>
              </a:rPr>
              <a:t>FACILITATOR GUIDE WALKTHROUGH (CONT.): </a:t>
            </a:r>
          </a:p>
          <a:p>
            <a:pPr defTabSz="966612">
              <a:defRPr/>
            </a:pPr>
            <a:r>
              <a:rPr lang="en-US" b="1" u="none">
                <a:ea typeface="Calibri"/>
                <a:cs typeface="Calibri"/>
              </a:rPr>
              <a:t>CLICK</a:t>
            </a: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b="0" u="none">
                <a:ea typeface="Calibri"/>
                <a:cs typeface="Calibri"/>
              </a:rPr>
              <a:t>This is where you introduce yourself. There are Connection points that will prompt you to share a short personal story tied to the session topic.</a:t>
            </a:r>
          </a:p>
          <a:p>
            <a:pPr marL="664546" lvl="1" indent="-181240">
              <a:buFont typeface="Arial" panose="020B0604020202020204" pitchFamily="34" charset="0"/>
              <a:buChar char="•"/>
            </a:pPr>
            <a:r>
              <a:rPr lang="en-US" b="0" u="none">
                <a:ea typeface="Calibri"/>
                <a:cs typeface="Calibri"/>
              </a:rPr>
              <a:t>It could be about your first job, something you are saving up for in the future, or a time you interacted meaningfully with your community.</a:t>
            </a:r>
          </a:p>
          <a:p>
            <a:pPr marL="664546" lvl="1" indent="-181240">
              <a:buFont typeface="Arial" panose="020B0604020202020204" pitchFamily="34" charset="0"/>
              <a:buChar char="•"/>
            </a:pPr>
            <a:r>
              <a:rPr lang="en-US" b="0" u="none">
                <a:ea typeface="Calibri"/>
                <a:cs typeface="Calibri"/>
              </a:rPr>
              <a:t>It is a quick way to connect what students are learning to real life. </a:t>
            </a:r>
          </a:p>
          <a:p>
            <a:pPr marL="664546" lvl="1" indent="-181240">
              <a:buFont typeface="Arial" panose="020B0604020202020204" pitchFamily="34" charset="0"/>
              <a:buChar char="•"/>
            </a:pPr>
            <a:r>
              <a:rPr lang="en-US" b="0" u="none">
                <a:ea typeface="Calibri"/>
                <a:cs typeface="Calibri"/>
              </a:rPr>
              <a:t> Feel free to write down ideas in your guide.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This is also where key concepts and vocabulary is introduced and you will lead a discussion.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introduction is important because it creates rapport between you and the students while setting up the activity. </a:t>
            </a:r>
          </a:p>
          <a:p>
            <a:pPr marL="664546" lvl="1" indent="-181240">
              <a:buFont typeface="Arial" panose="020B0604020202020204" pitchFamily="34" charset="0"/>
              <a:buChar char="•"/>
            </a:pP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22</a:t>
            </a:fld>
            <a:endParaRPr lang="en-US"/>
          </a:p>
        </p:txBody>
      </p:sp>
    </p:spTree>
    <p:extLst>
      <p:ext uri="{BB962C8B-B14F-4D97-AF65-F5344CB8AC3E}">
        <p14:creationId xmlns:p14="http://schemas.microsoft.com/office/powerpoint/2010/main" val="1653019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t>  </a:t>
            </a:r>
            <a:r>
              <a:rPr lang="en-US" b="1" u="sng">
                <a:ea typeface="Calibri"/>
                <a:cs typeface="Calibri"/>
              </a:rPr>
              <a:t>FACILITATOR GUIDE WALKTHROUGH (CONT.): </a:t>
            </a:r>
            <a:endParaRPr lang="en-US" b="1" u="none">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b="0" u="none">
                <a:ea typeface="Calibri"/>
                <a:cs typeface="Calibri"/>
              </a:rPr>
              <a:t>The activity is the longest portion of every session.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Every Activity section of a guide  will include step-by-step directions for facilitating the hands-on activities.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And suggested timing from start to finish</a:t>
            </a:r>
          </a:p>
          <a:p>
            <a:pPr marL="207346" lvl="0" indent="-181240">
              <a:buFont typeface="Arial" panose="020B0604020202020204" pitchFamily="34" charset="0"/>
              <a:buChar char="•"/>
            </a:pPr>
            <a:r>
              <a:rPr lang="en-US" b="1">
                <a:ea typeface="Calibri"/>
                <a:cs typeface="Calibri"/>
              </a:rPr>
              <a:t>ASK: </a:t>
            </a:r>
            <a:r>
              <a:rPr lang="en-US" b="0">
                <a:ea typeface="Calibri"/>
                <a:cs typeface="Calibri"/>
              </a:rPr>
              <a:t>Why would it be important to explain directions before handing out materials?</a:t>
            </a:r>
            <a:endParaRPr lang="en-US" b="1">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23</a:t>
            </a:fld>
            <a:endParaRPr lang="en-US"/>
          </a:p>
        </p:txBody>
      </p:sp>
    </p:spTree>
    <p:extLst>
      <p:ext uri="{BB962C8B-B14F-4D97-AF65-F5344CB8AC3E}">
        <p14:creationId xmlns:p14="http://schemas.microsoft.com/office/powerpoint/2010/main" val="2249262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t> </a:t>
            </a:r>
            <a:r>
              <a:rPr lang="en-US" b="1" u="sng">
                <a:ea typeface="Calibri"/>
                <a:cs typeface="Calibri"/>
              </a:rPr>
              <a:t>FACILITATOR GUIDE WALKTHROUGH (CONT.): </a:t>
            </a:r>
            <a:endParaRPr lang="en-US" b="0" u="none">
              <a:ea typeface="Calibri"/>
              <a:cs typeface="Calibri"/>
            </a:endParaRP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wrap-up discussion brings students back to the learning objective from the introduction and helps them process what they’ve learned.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The Take Home portion closes the session by pointing students towards resources that are intended to be shared with their families that will keep the discussion going even after the JA Experience has been completed, ensuring the important topics stick. </a:t>
            </a:r>
          </a:p>
          <a:p>
            <a:endParaRPr lang="en-US" b="1"/>
          </a:p>
        </p:txBody>
      </p:sp>
      <p:sp>
        <p:nvSpPr>
          <p:cNvPr id="4" name="Slide Number Placeholder 3"/>
          <p:cNvSpPr>
            <a:spLocks noGrp="1"/>
          </p:cNvSpPr>
          <p:nvPr>
            <p:ph type="sldNum" sz="quarter" idx="5"/>
          </p:nvPr>
        </p:nvSpPr>
        <p:spPr/>
        <p:txBody>
          <a:bodyPr/>
          <a:lstStyle/>
          <a:p>
            <a:fld id="{8040B791-7F61-4AC5-9660-99E560D00EFC}" type="slidenum">
              <a:rPr lang="en-US" smtClean="0"/>
              <a:t>24</a:t>
            </a:fld>
            <a:endParaRPr lang="en-US"/>
          </a:p>
        </p:txBody>
      </p:sp>
    </p:spTree>
    <p:extLst>
      <p:ext uri="{BB962C8B-B14F-4D97-AF65-F5344CB8AC3E}">
        <p14:creationId xmlns:p14="http://schemas.microsoft.com/office/powerpoint/2010/main" val="4229629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78D7B-0E8D-5115-FEBA-F78B7DDB4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F91B6-9D91-77F7-42BA-0D8A031B17E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A0255C-D28E-CF76-8196-61C5297FC2C7}"/>
              </a:ext>
            </a:extLst>
          </p:cNvPr>
          <p:cNvSpPr>
            <a:spLocks noGrp="1"/>
          </p:cNvSpPr>
          <p:nvPr>
            <p:ph type="body" idx="1"/>
          </p:nvPr>
        </p:nvSpPr>
        <p:spPr/>
        <p:txBody>
          <a:bodyPr/>
          <a:lstStyle/>
          <a:p>
            <a:pPr defTabSz="966612">
              <a:defRPr/>
            </a:pPr>
            <a:r>
              <a:rPr lang="en-US"/>
              <a:t> </a:t>
            </a:r>
            <a:r>
              <a:rPr lang="en-US" b="1" u="sng">
                <a:ea typeface="Calibri"/>
                <a:cs typeface="Calibri"/>
              </a:rPr>
              <a:t>FACILITATOR GUIDE KEY TAKEAWAYS: </a:t>
            </a:r>
            <a:endParaRPr lang="en-US" b="1" u="none">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b="0" u="none">
                <a:ea typeface="Calibri"/>
                <a:cs typeface="Calibri"/>
              </a:rPr>
              <a:t>As you are looking through your facilitator guide it is important to remember:</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Review your facilitator guide before each session. You can write in, high light, or use sticky notes as you go. </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Use the guide in whatever way feels natural.</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bg1"/>
                </a:solidFill>
                <a:latin typeface="Montserrat" pitchFamily="2" charset="77"/>
                <a:ea typeface="Roboto Condensed Medium"/>
                <a:cs typeface="Roboto Condensed Medium"/>
              </a:rPr>
              <a:t>Whether you are </a:t>
            </a:r>
            <a:r>
              <a:rPr lang="en-US" sz="1200" b="1">
                <a:solidFill>
                  <a:schemeClr val="bg1"/>
                </a:solidFill>
                <a:latin typeface="Montserrat" pitchFamily="2" charset="77"/>
                <a:ea typeface="Roboto Condensed Medium"/>
                <a:cs typeface="Roboto Condensed Medium"/>
              </a:rPr>
              <a:t>reading directly </a:t>
            </a:r>
            <a:r>
              <a:rPr lang="en-US" sz="1200">
                <a:solidFill>
                  <a:schemeClr val="bg1"/>
                </a:solidFill>
                <a:latin typeface="Montserrat" pitchFamily="2" charset="77"/>
                <a:ea typeface="Roboto Condensed Medium"/>
                <a:cs typeface="Roboto Condensed Medium"/>
              </a:rPr>
              <a:t>from the guide or </a:t>
            </a:r>
            <a:r>
              <a:rPr lang="en-US" sz="1200" b="1">
                <a:solidFill>
                  <a:schemeClr val="bg1"/>
                </a:solidFill>
                <a:latin typeface="Montserrat" pitchFamily="2" charset="77"/>
                <a:ea typeface="Roboto Condensed Medium"/>
                <a:cs typeface="Roboto Condensed Medium"/>
              </a:rPr>
              <a:t>paraphrasing</a:t>
            </a:r>
            <a:r>
              <a:rPr lang="en-US" sz="1200">
                <a:solidFill>
                  <a:schemeClr val="bg1"/>
                </a:solidFill>
                <a:latin typeface="Montserrat" pitchFamily="2" charset="77"/>
                <a:ea typeface="Roboto Condensed Medium"/>
                <a:cs typeface="Roboto Condensed Medium"/>
              </a:rPr>
              <a:t>, what matters most is that volunteers stay </a:t>
            </a:r>
            <a:r>
              <a:rPr lang="en-US" sz="1200" b="1">
                <a:solidFill>
                  <a:schemeClr val="bg1"/>
                </a:solidFill>
                <a:latin typeface="Montserrat" pitchFamily="2" charset="77"/>
                <a:ea typeface="Roboto Condensed Medium"/>
                <a:cs typeface="Roboto Condensed Medium"/>
              </a:rPr>
              <a:t>on track </a:t>
            </a:r>
            <a:r>
              <a:rPr lang="en-US" sz="1200">
                <a:solidFill>
                  <a:schemeClr val="bg1"/>
                </a:solidFill>
                <a:latin typeface="Montserrat" pitchFamily="2" charset="77"/>
                <a:ea typeface="Roboto Condensed Medium"/>
                <a:cs typeface="Roboto Condensed Medium"/>
              </a:rPr>
              <a:t>and feel </a:t>
            </a:r>
            <a:r>
              <a:rPr lang="en-US" sz="1200" b="1">
                <a:solidFill>
                  <a:schemeClr val="bg1"/>
                </a:solidFill>
                <a:latin typeface="Montserrat" pitchFamily="2" charset="77"/>
                <a:ea typeface="Roboto Condensed Medium"/>
                <a:cs typeface="Roboto Condensed Medium"/>
              </a:rPr>
              <a:t>supported.</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ea typeface="Calibri"/>
              <a:cs typeface="Calibri"/>
            </a:endParaRP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ea typeface="Calibri"/>
                <a:cs typeface="Calibri"/>
              </a:rPr>
              <a:t>It is important to stay true to the core of the </a:t>
            </a:r>
            <a:r>
              <a:rPr lang="en-US" sz="1200">
                <a:solidFill>
                  <a:schemeClr val="bg1"/>
                </a:solidFill>
                <a:latin typeface="Montserrat" pitchFamily="2" charset="77"/>
                <a:ea typeface="Roboto Condensed Medium"/>
                <a:cs typeface="Roboto Condensed Medium"/>
              </a:rPr>
              <a:t>lesson matters even as you put your own spin on how you get there.</a:t>
            </a:r>
          </a:p>
          <a:p>
            <a:r>
              <a:rPr lang="en-US" b="1" i="0">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a:p>
            <a:pPr marL="664546" lvl="1" indent="-181240">
              <a:buFont typeface="Arial" panose="020B0604020202020204" pitchFamily="34" charset="0"/>
              <a:buChar char="•"/>
            </a:pPr>
            <a:r>
              <a:rPr lang="en-US">
                <a:ea typeface="Calibri"/>
                <a:cs typeface="Calibri"/>
              </a:rPr>
              <a:t>And most importantly, remember to stay present with your students! </a:t>
            </a:r>
          </a:p>
          <a:p>
            <a:pPr marL="483306"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ea typeface="Calibri"/>
              <a:cs typeface="Calibri"/>
            </a:endParaRPr>
          </a:p>
          <a:p>
            <a:pPr marL="207346" lvl="0" indent="-181240">
              <a:buFont typeface="Arial" panose="020B0604020202020204" pitchFamily="34" charset="0"/>
              <a:buChar char="•"/>
            </a:pPr>
            <a:r>
              <a:rPr lang="en-US" b="1">
                <a:ea typeface="Calibri"/>
                <a:cs typeface="Calibri"/>
              </a:rPr>
              <a:t>ASK: </a:t>
            </a:r>
            <a:r>
              <a:rPr lang="en-US" b="0">
                <a:ea typeface="Calibri"/>
                <a:cs typeface="Calibri"/>
              </a:rPr>
              <a:t>If there are any questions about the Facilitator Guide</a:t>
            </a:r>
            <a:endParaRPr lang="en-US" b="1">
              <a:ea typeface="Calibri"/>
              <a:cs typeface="Calibri"/>
            </a:endParaRPr>
          </a:p>
          <a:p>
            <a:pPr defTabSz="465887">
              <a:lnSpc>
                <a:spcPct val="107000"/>
              </a:lnSpc>
              <a:defRPr/>
            </a:pPr>
            <a:endParaRPr lang="en-US"/>
          </a:p>
        </p:txBody>
      </p:sp>
      <p:sp>
        <p:nvSpPr>
          <p:cNvPr id="4" name="Slide Number Placeholder 3">
            <a:extLst>
              <a:ext uri="{FF2B5EF4-FFF2-40B4-BE49-F238E27FC236}">
                <a16:creationId xmlns:a16="http://schemas.microsoft.com/office/drawing/2014/main" id="{F52C5DD6-FB21-499D-58C9-AB417F7D029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3521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US" b="1" u="sng">
                <a:ea typeface="Calibri"/>
                <a:cs typeface="Calibri"/>
              </a:rPr>
              <a:t>TRANSITION: STUDENT ENGAGEMENT</a:t>
            </a:r>
            <a:endParaRPr lang="en-US" b="1" u="sng"/>
          </a:p>
          <a:p>
            <a:pPr marL="181240" indent="-181240">
              <a:buFont typeface="Arial" panose="020B0604020202020204" pitchFamily="34" charset="0"/>
              <a:buChar char="•"/>
            </a:pPr>
            <a:endParaRPr lang="en-US"/>
          </a:p>
          <a:p>
            <a:pPr marL="181240" indent="-181240">
              <a:buFont typeface="Arial" panose="020B0604020202020204" pitchFamily="34" charset="0"/>
              <a:buChar char="•"/>
            </a:pPr>
            <a:r>
              <a:rPr lang="en-US" b="1"/>
              <a:t>SAY</a:t>
            </a:r>
            <a:r>
              <a:rPr lang="en-US"/>
              <a:t>: </a:t>
            </a:r>
          </a:p>
          <a:p>
            <a:pPr marL="638440" lvl="1" indent="-181240">
              <a:buFont typeface="Arial" panose="020B0604020202020204" pitchFamily="34" charset="0"/>
              <a:buChar char="•"/>
            </a:pPr>
            <a:r>
              <a:rPr lang="en-US" b="0"/>
              <a:t>Understanding the Facilitator Guide is only the first part of being a JA Volunteer.</a:t>
            </a:r>
          </a:p>
          <a:p>
            <a:pPr marL="638440"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Being able to keep students engaged </a:t>
            </a:r>
            <a:r>
              <a:rPr lang="en-US">
                <a:ea typeface="Calibri"/>
                <a:cs typeface="Calibri"/>
              </a:rPr>
              <a:t>is the key to your success in the classroom and the JA Program overall.</a:t>
            </a:r>
          </a:p>
          <a:p>
            <a:pPr marL="638440" lvl="1" indent="-181240">
              <a:buFont typeface="Arial" panose="020B0604020202020204" pitchFamily="34" charset="0"/>
              <a:buChar char="•"/>
            </a:pPr>
            <a:r>
              <a:rPr lang="en-US">
                <a:ea typeface="Calibri"/>
                <a:cs typeface="Calibri"/>
              </a:rPr>
              <a:t>It is the engagement and the connection that the students feel with the volunteers that they’ll remember more than anything.</a:t>
            </a:r>
          </a:p>
          <a:p>
            <a:pPr marL="638440" lvl="1" indent="-181240">
              <a:buFont typeface="Arial" panose="020B0604020202020204" pitchFamily="34" charset="0"/>
              <a:buChar char="•"/>
            </a:pPr>
            <a:r>
              <a:rPr lang="en-US" b="0">
                <a:ea typeface="Calibri"/>
                <a:cs typeface="Calibri"/>
              </a:rPr>
              <a:t>Student engagement strategies are going to vary depending on the age of the students.</a:t>
            </a:r>
          </a:p>
          <a:p>
            <a:pPr marL="638440" lvl="1" indent="-181240">
              <a:buFont typeface="Arial" panose="020B0604020202020204" pitchFamily="34" charset="0"/>
              <a:buChar char="•"/>
            </a:pPr>
            <a:r>
              <a:rPr lang="en-US" b="0">
                <a:ea typeface="Calibri"/>
                <a:cs typeface="Calibri"/>
              </a:rPr>
              <a:t>Let’s take some time to look at what to expect from and how to best engage the three age groups you will be interacting with as a JA Volunteer.  </a:t>
            </a:r>
            <a:endParaRPr lang="en-US" b="0"/>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26</a:t>
            </a:fld>
            <a:endParaRPr lang="en-US"/>
          </a:p>
        </p:txBody>
      </p:sp>
    </p:spTree>
    <p:extLst>
      <p:ext uri="{BB962C8B-B14F-4D97-AF65-F5344CB8AC3E}">
        <p14:creationId xmlns:p14="http://schemas.microsoft.com/office/powerpoint/2010/main" val="2084013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CA3E2-7B81-4323-A492-8D85698A7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3EFB6-636B-4782-7BF3-9B924D48DB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8805FE-B71F-7363-0CDC-C3667FC7AE8A}"/>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ELEMENTARY </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Elementary school students are going to be in grades K – 5</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This group is generally:</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Eager to participate</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Respond when to enthusiasm and encouragement</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Get easily distracted and might need frequent reminders and gentle redirection</a:t>
            </a:r>
            <a:endParaRPr lang="en-US" sz="1200" b="1" kern="1200">
              <a:solidFill>
                <a:schemeClr val="tx1"/>
              </a:solidFill>
              <a:effectLst/>
              <a:latin typeface="+mn-lt"/>
              <a:ea typeface="+mn-ea"/>
              <a:cs typeface="+mn-cs"/>
            </a:endParaRPr>
          </a:p>
          <a:p>
            <a:endParaRPr lang="en-US" sz="1200" b="1"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6E8C93A-5122-532D-0961-287D455C46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3746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E22CE-F001-4C98-196B-3A2E36C8C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019AC-59F3-9034-8017-1DA38DC4B6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BE3EA7-438E-1E01-2116-8DC4D62CD73C}"/>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TIPS: ELEMENTARY </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With that in mind, you will be most successful in an elementary classroom if you:</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Make sure to keep instructions clear and simple</a:t>
            </a:r>
          </a:p>
          <a:p>
            <a:pPr marL="1085850" lvl="2" indent="-171450">
              <a:buFont typeface="Arial" panose="020B0604020202020204" pitchFamily="34" charset="0"/>
              <a:buChar char="•"/>
            </a:pPr>
            <a:r>
              <a:rPr lang="en-US" sz="1200" b="0" kern="1200">
                <a:solidFill>
                  <a:schemeClr val="tx1"/>
                </a:solidFill>
                <a:effectLst/>
                <a:latin typeface="+mn-lt"/>
                <a:ea typeface="+mn-ea"/>
                <a:cs typeface="+mn-cs"/>
              </a:rPr>
              <a:t>Make sure students are clear on one step before moving on to the next</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Use call-and-responses to quickly get their attention</a:t>
            </a:r>
          </a:p>
          <a:p>
            <a:pPr marL="628650" lvl="1" indent="-171450">
              <a:buFont typeface="Arial" panose="020B0604020202020204" pitchFamily="34" charset="0"/>
              <a:buChar char="•"/>
            </a:pPr>
            <a:endParaRPr lang="en-US" sz="1200" b="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a:solidFill>
                  <a:schemeClr val="tx1"/>
                </a:solidFill>
                <a:effectLst/>
                <a:latin typeface="+mn-lt"/>
                <a:ea typeface="+mn-ea"/>
                <a:cs typeface="+mn-cs"/>
              </a:rPr>
              <a:t>ASK: </a:t>
            </a:r>
            <a:r>
              <a:rPr lang="en-US" sz="1200" b="0" kern="1200">
                <a:solidFill>
                  <a:schemeClr val="tx1"/>
                </a:solidFill>
                <a:effectLst/>
                <a:latin typeface="+mn-lt"/>
                <a:ea typeface="+mn-ea"/>
                <a:cs typeface="+mn-cs"/>
              </a:rPr>
              <a:t>What are some call and responses that you know?</a:t>
            </a:r>
          </a:p>
          <a:p>
            <a:pPr marL="171450" lvl="0" indent="-171450">
              <a:buFont typeface="Arial" panose="020B0604020202020204" pitchFamily="34" charset="0"/>
              <a:buChar char="•"/>
            </a:pPr>
            <a:endParaRPr lang="en-US" sz="1200" b="0" kern="1200">
              <a:solidFill>
                <a:schemeClr val="tx1"/>
              </a:solidFill>
              <a:effectLst/>
              <a:latin typeface="+mn-lt"/>
              <a:ea typeface="+mn-ea"/>
              <a:cs typeface="+mn-cs"/>
            </a:endParaRP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Use praise to motivate</a:t>
            </a:r>
          </a:p>
          <a:p>
            <a:pPr marL="1085850" lvl="2" indent="-171450">
              <a:buFont typeface="Arial" panose="020B0604020202020204" pitchFamily="34" charset="0"/>
              <a:buChar char="•"/>
            </a:pPr>
            <a:r>
              <a:rPr lang="en-US" sz="1200" b="0" kern="1200">
                <a:solidFill>
                  <a:schemeClr val="tx1"/>
                </a:solidFill>
                <a:effectLst/>
                <a:latin typeface="+mn-lt"/>
                <a:ea typeface="+mn-ea"/>
                <a:cs typeface="+mn-cs"/>
              </a:rPr>
              <a:t>You can use fun phrases like </a:t>
            </a:r>
            <a:r>
              <a:rPr lang="en-US">
                <a:ea typeface="+mn-lt"/>
                <a:cs typeface="+mn-lt"/>
              </a:rPr>
              <a:t>"Kiss your brain!" Or "Give yourself a pat on the back”</a:t>
            </a:r>
          </a:p>
          <a:p>
            <a:pPr marL="628650" lvl="1" indent="-171450">
              <a:buFont typeface="Arial" panose="020B0604020202020204" pitchFamily="34" charset="0"/>
              <a:buChar char="•"/>
            </a:pPr>
            <a:r>
              <a:rPr lang="en-US" sz="1200" b="0" kern="1200">
                <a:solidFill>
                  <a:schemeClr val="tx1"/>
                </a:solidFill>
                <a:effectLst/>
                <a:latin typeface="+mn-lt"/>
                <a:ea typeface="+mn-lt"/>
                <a:cs typeface="+mn-lt"/>
              </a:rPr>
              <a:t>Keep students moving and involved by incorporating movement into the session or as a “brain break”</a:t>
            </a:r>
          </a:p>
          <a:p>
            <a:pPr marL="171450" lvl="0" indent="-171450">
              <a:buFont typeface="Arial" panose="020B0604020202020204" pitchFamily="34" charset="0"/>
              <a:buChar char="•"/>
            </a:pPr>
            <a:r>
              <a:rPr lang="en-US" sz="1200" b="1" kern="1200">
                <a:solidFill>
                  <a:schemeClr val="tx1"/>
                </a:solidFill>
                <a:effectLst/>
                <a:latin typeface="+mn-lt"/>
                <a:ea typeface="+mn-lt"/>
                <a:cs typeface="+mn-lt"/>
              </a:rPr>
              <a:t>ASK: </a:t>
            </a:r>
            <a:r>
              <a:rPr lang="en-US" sz="1200" b="0" kern="1200">
                <a:solidFill>
                  <a:schemeClr val="tx1"/>
                </a:solidFill>
                <a:effectLst/>
                <a:latin typeface="+mn-lt"/>
                <a:ea typeface="+mn-lt"/>
                <a:cs typeface="+mn-lt"/>
              </a:rPr>
              <a:t>Does anyone know what a brain break is? Or have specific brain breaks they like using?</a:t>
            </a:r>
          </a:p>
          <a:p>
            <a:pPr marL="171450" lvl="0" indent="-171450">
              <a:buFont typeface="Arial" panose="020B0604020202020204" pitchFamily="34" charset="0"/>
              <a:buChar char="•"/>
            </a:pPr>
            <a:endParaRPr lang="en-US" sz="1200" b="0" kern="1200">
              <a:solidFill>
                <a:schemeClr val="tx1"/>
              </a:solidFill>
              <a:effectLst/>
              <a:latin typeface="+mn-lt"/>
              <a:ea typeface="+mn-lt"/>
              <a:cs typeface="+mn-lt"/>
            </a:endParaRPr>
          </a:p>
          <a:p>
            <a:pPr marL="628650" lvl="1" indent="-171450">
              <a:buFont typeface="Arial" panose="020B0604020202020204" pitchFamily="34" charset="0"/>
              <a:buChar char="•"/>
            </a:pPr>
            <a:r>
              <a:rPr lang="en-US" sz="1200" b="0" kern="1200">
                <a:solidFill>
                  <a:schemeClr val="tx1"/>
                </a:solidFill>
                <a:effectLst/>
                <a:latin typeface="+mn-lt"/>
                <a:ea typeface="+mn-lt"/>
                <a:cs typeface="+mn-lt"/>
              </a:rPr>
              <a:t>Lastly, make sure to use everyday examples that students can relate to. The prompts in the guides are a great place to go for ideas on how to do this. </a:t>
            </a:r>
            <a:endParaRPr lang="en-US" sz="1200" b="1" kern="1200">
              <a:solidFill>
                <a:schemeClr val="tx1"/>
              </a:solidFill>
              <a:effectLst/>
              <a:latin typeface="+mn-lt"/>
              <a:ea typeface="+mn-ea"/>
              <a:cs typeface="+mn-cs"/>
            </a:endParaRPr>
          </a:p>
          <a:p>
            <a:pPr marL="1085850" lvl="2" indent="-171450">
              <a:buFont typeface="Arial" panose="020B0604020202020204" pitchFamily="34" charset="0"/>
              <a:buChar char="•"/>
            </a:pPr>
            <a:endParaRPr lang="en-US" sz="1200" b="1"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endParaRPr lang="en-US"/>
          </a:p>
        </p:txBody>
      </p:sp>
      <p:sp>
        <p:nvSpPr>
          <p:cNvPr id="4" name="Slide Number Placeholder 3">
            <a:extLst>
              <a:ext uri="{FF2B5EF4-FFF2-40B4-BE49-F238E27FC236}">
                <a16:creationId xmlns:a16="http://schemas.microsoft.com/office/drawing/2014/main" id="{3FD26C06-996C-7FB0-4C78-B5EE819BC90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0706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29A09-9862-0D29-9978-AF3B214F8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6F33F3-5FF4-FC0E-E3A0-301DBF89F1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0D2DE4-E570-54FD-9653-EA5ED5223892}"/>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MIDDLE SCHOOL</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Middle school students are going to be in grades 6-8</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These students are generally:</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Developing their own opinions and identities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Influenced by their personal interests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Finding their voice and looking for meaningful ways to contribute and share their ideas. The want to feel valued and heard. </a:t>
            </a:r>
          </a:p>
          <a:p>
            <a:pPr marL="457200" lvl="1" indent="0">
              <a:buFont typeface="Arial" panose="020B0604020202020204" pitchFamily="34" charset="0"/>
              <a:buNone/>
            </a:pP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 </a:t>
            </a:r>
          </a:p>
          <a:p>
            <a:endParaRPr lang="en-US"/>
          </a:p>
        </p:txBody>
      </p:sp>
      <p:sp>
        <p:nvSpPr>
          <p:cNvPr id="4" name="Slide Number Placeholder 3">
            <a:extLst>
              <a:ext uri="{FF2B5EF4-FFF2-40B4-BE49-F238E27FC236}">
                <a16:creationId xmlns:a16="http://schemas.microsoft.com/office/drawing/2014/main" id="{7A37313B-A953-E6D0-5247-3F7BDF16BF5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8901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A82E5-A474-0C1F-9D52-B2867AF2F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E5F92-5161-287D-702E-67452F62F8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CE2FC2-0203-2B18-316B-DE13D302F3F8}"/>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TIPS: MIDDLE SCHOOL </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With that in mind, you will be most successful in a middle school classroom if you:</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Try to connect the concepts to student’s interest</a:t>
            </a:r>
          </a:p>
          <a:p>
            <a:pPr marL="171450" lvl="0" indent="-171450">
              <a:buFont typeface="Arial" panose="020B0604020202020204" pitchFamily="34" charset="0"/>
              <a:buChar char="•"/>
            </a:pPr>
            <a:r>
              <a:rPr lang="en-US" sz="1200" b="1" kern="1200">
                <a:solidFill>
                  <a:schemeClr val="tx1"/>
                </a:solidFill>
                <a:effectLst/>
                <a:latin typeface="+mn-lt"/>
                <a:ea typeface="+mn-ea"/>
                <a:cs typeface="+mn-cs"/>
              </a:rPr>
              <a:t>ASK: </a:t>
            </a:r>
            <a:r>
              <a:rPr lang="en-US" sz="1200" b="0" kern="1200">
                <a:solidFill>
                  <a:schemeClr val="tx1"/>
                </a:solidFill>
                <a:effectLst/>
                <a:latin typeface="+mn-lt"/>
                <a:ea typeface="+mn-ea"/>
                <a:cs typeface="+mn-cs"/>
              </a:rPr>
              <a:t>What is a strategy you’ve already learned about in this training that you can utilize to your advantage to learn more about students’ interests at the beginning of your visit? (Answer: Ice breakers)</a:t>
            </a:r>
          </a:p>
          <a:p>
            <a:pPr marL="628650" lvl="1" indent="-171450">
              <a:buFont typeface="Arial" panose="020B0604020202020204" pitchFamily="34" charset="0"/>
              <a:buChar char="•"/>
            </a:pPr>
            <a:endParaRPr lang="en-US" b="0" kern="1200">
              <a:solidFill>
                <a:schemeClr val="tx1"/>
              </a:solidFill>
              <a:effectLst/>
              <a:latin typeface="+mn-lt"/>
              <a:ea typeface="+mn-ea"/>
              <a:cs typeface="+mn-cs"/>
            </a:endParaRPr>
          </a:p>
          <a:p>
            <a:pPr marL="628650" lvl="1" indent="-171450">
              <a:buFont typeface="Arial" panose="020B0604020202020204" pitchFamily="34" charset="0"/>
              <a:buChar char="•"/>
            </a:pPr>
            <a:r>
              <a:rPr lang="en-US" b="0" kern="1200">
                <a:solidFill>
                  <a:schemeClr val="tx1"/>
                </a:solidFill>
                <a:effectLst/>
                <a:latin typeface="+mn-lt"/>
                <a:ea typeface="+mn-ea"/>
                <a:cs typeface="+mn-cs"/>
              </a:rPr>
              <a:t>Keep things fun by encouraging discussion and opinions so students can share their ideas.</a:t>
            </a:r>
          </a:p>
          <a:p>
            <a:pPr marL="628650" lvl="1" indent="-171450">
              <a:buFont typeface="Arial" panose="020B0604020202020204" pitchFamily="34" charset="0"/>
              <a:buChar char="•"/>
            </a:pPr>
            <a:r>
              <a:rPr lang="en-US" b="0" kern="1200">
                <a:solidFill>
                  <a:schemeClr val="tx1"/>
                </a:solidFill>
                <a:effectLst/>
                <a:latin typeface="+mn-lt"/>
                <a:ea typeface="+mn-ea"/>
                <a:cs typeface="+mn-cs"/>
              </a:rPr>
              <a:t>Utilize pair-sharing or group work to give students time to share ideas before coming to the larger group.</a:t>
            </a:r>
            <a:endParaRPr lang="en-US">
              <a:ea typeface="+mn-lt"/>
              <a:cs typeface="+mn-lt"/>
            </a:endParaRPr>
          </a:p>
          <a:p>
            <a:pPr marL="1085850" lvl="2" indent="-171450">
              <a:buFont typeface="Arial" panose="020B0604020202020204" pitchFamily="34" charset="0"/>
              <a:buChar char="•"/>
            </a:pPr>
            <a:endParaRPr lang="en-US" sz="1200" b="1"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06B15F7-1F48-0E68-DB41-E6C886D0A5B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132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FB00C-1E52-5276-1629-087B9A1AB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DE3C1-133C-0250-8DEA-A4A6AD31C8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BAB3923-9B4F-82DC-C488-4AF12B9B6239}"/>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HIGH SCHOOL</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High school students are going to be in grades 9 - 12</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These students are generally:</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Already thinking of their futures! </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Many are already working, saving money and thinking about their career goals</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Want to know how learning is connected to real life (they may ask, “When will we use this in the real world?”)</a:t>
            </a: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11D5FEC7-9C0A-4E9E-EF81-A2CE7587F5F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1555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C8918-314E-8D70-070F-93E47656A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87100-9787-6DF3-1695-1643575C6C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D98572-F838-A5E0-3202-C7919645272E}"/>
              </a:ext>
            </a:extLst>
          </p:cNvPr>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TIPS: HIGH SCHOOL </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When entering a high school class, you might want to: </a:t>
            </a:r>
          </a:p>
          <a:p>
            <a:pPr marL="628650" lvl="1" indent="-171450">
              <a:buFont typeface="Arial" panose="020B0604020202020204" pitchFamily="34" charset="0"/>
              <a:buChar char="•"/>
            </a:pPr>
            <a:r>
              <a:rPr lang="en-US" sz="1200" b="0" kern="1200">
                <a:solidFill>
                  <a:schemeClr val="tx1"/>
                </a:solidFill>
                <a:effectLst/>
                <a:latin typeface="+mn-lt"/>
                <a:ea typeface="+mn-ea"/>
                <a:cs typeface="+mn-cs"/>
              </a:rPr>
              <a:t>Share your personal career journey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 Use real-world examples</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Be honest about challenges and lessons learned</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 Ask about students’ goals and interests; Highlight multiple pathways to success.</a:t>
            </a:r>
            <a:endParaRPr lang="en-US" sz="1200" b="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85831438-B200-FC7E-AF66-4761FA584FB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1673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GRADE LEVEL CHALLENGE</a:t>
            </a:r>
          </a:p>
          <a:p>
            <a:r>
              <a:rPr lang="en-US" sz="1200" b="1" kern="1200">
                <a:solidFill>
                  <a:schemeClr val="tx1"/>
                </a:solidFill>
                <a:effectLst/>
                <a:latin typeface="+mn-lt"/>
                <a:ea typeface="+mn-ea"/>
                <a:cs typeface="+mn-cs"/>
              </a:rPr>
              <a:t>SAY: </a:t>
            </a:r>
            <a:endParaRPr lang="en-US" sz="1200" b="0" kern="1200">
              <a:solidFill>
                <a:schemeClr val="tx1"/>
              </a:solidFill>
              <a:effectLst/>
              <a:latin typeface="+mn-lt"/>
              <a:ea typeface="+mn-ea"/>
              <a:cs typeface="+mn-cs"/>
            </a:endParaRPr>
          </a:p>
          <a:p>
            <a:pPr marL="171450" indent="-171450">
              <a:buFont typeface="Arial" panose="020B0604020202020204" pitchFamily="34" charset="0"/>
              <a:buChar char="•"/>
            </a:pPr>
            <a:r>
              <a:rPr lang="en-US" sz="1200" b="0" kern="1200">
                <a:solidFill>
                  <a:schemeClr val="tx1"/>
                </a:solidFill>
                <a:effectLst/>
                <a:latin typeface="+mn-lt"/>
                <a:ea typeface="+mn-ea"/>
                <a:cs typeface="+mn-cs"/>
              </a:rPr>
              <a:t>Let’s put what we’ve reviewed into practice with a quick game that will present us with scenarios you might encounter while volunteering, and it is our job to figure out how to approach based on what age group we are dealing with.</a:t>
            </a:r>
          </a:p>
          <a:p>
            <a:pPr marL="171450" indent="-171450">
              <a:buFont typeface="Arial" panose="020B0604020202020204" pitchFamily="34" charset="0"/>
              <a:buChar char="•"/>
            </a:pPr>
            <a:r>
              <a:rPr lang="en-US" sz="1200" b="0" kern="1200">
                <a:solidFill>
                  <a:schemeClr val="tx1"/>
                </a:solidFill>
                <a:effectLst/>
                <a:latin typeface="+mn-lt"/>
                <a:ea typeface="+mn-ea"/>
                <a:cs typeface="+mn-cs"/>
              </a:rPr>
              <a:t>Here’s how the game goes:</a:t>
            </a:r>
          </a:p>
          <a:p>
            <a:r>
              <a:rPr lang="en-US" b="1" i="0">
                <a:ea typeface="Calibri"/>
                <a:cs typeface="Calibri"/>
              </a:rPr>
              <a:t>CLICK</a:t>
            </a:r>
            <a:endParaRPr lang="en-US" b="1" u="sng">
              <a:ea typeface="Calibri"/>
              <a:cs typeface="Calibri"/>
            </a:endParaRPr>
          </a:p>
          <a:p>
            <a:pPr marL="0" indent="0">
              <a:buFont typeface="Arial" panose="020B0604020202020204" pitchFamily="34" charset="0"/>
              <a:buNone/>
            </a:pPr>
            <a:r>
              <a:rPr lang="en-US" b="1">
                <a:ea typeface="Calibri"/>
                <a:cs typeface="Calibri"/>
              </a:rPr>
              <a:t>SAY:</a:t>
            </a:r>
            <a:endParaRPr lang="en-US" sz="1200" b="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a:solidFill>
                  <a:schemeClr val="tx1"/>
                </a:solidFill>
                <a:effectLst/>
                <a:latin typeface="+mn-lt"/>
                <a:ea typeface="+mn-ea"/>
                <a:cs typeface="+mn-cs"/>
              </a:rPr>
              <a:t>First, we will read a scenario. </a:t>
            </a:r>
          </a:p>
          <a:p>
            <a:r>
              <a:rPr lang="en-US" b="1" i="0">
                <a:ea typeface="Calibri"/>
                <a:cs typeface="Calibri"/>
              </a:rPr>
              <a:t>CLICK</a:t>
            </a:r>
            <a:endParaRPr lang="en-US" b="1" u="sng">
              <a:ea typeface="Calibri"/>
              <a:cs typeface="Calibri"/>
            </a:endParaRPr>
          </a:p>
          <a:p>
            <a:pPr marL="0" indent="0">
              <a:buFont typeface="Arial" panose="020B0604020202020204" pitchFamily="34" charset="0"/>
              <a:buNone/>
            </a:pPr>
            <a:r>
              <a:rPr lang="en-US" b="1">
                <a:ea typeface="Calibri"/>
                <a:cs typeface="Calibri"/>
              </a:rPr>
              <a:t>SAY:</a:t>
            </a:r>
          </a:p>
          <a:p>
            <a:pPr marL="171450" indent="-171450">
              <a:buFont typeface="Arial" panose="020B0604020202020204" pitchFamily="34" charset="0"/>
              <a:buChar char="•"/>
            </a:pPr>
            <a:r>
              <a:rPr lang="en-US" sz="1200" b="0" kern="1200">
                <a:solidFill>
                  <a:schemeClr val="tx1"/>
                </a:solidFill>
                <a:effectLst/>
                <a:latin typeface="+mn-lt"/>
                <a:ea typeface="+mn-ea"/>
                <a:cs typeface="+mn-cs"/>
              </a:rPr>
              <a:t>Then, we will review the three strategies that we could use.</a:t>
            </a:r>
          </a:p>
          <a:p>
            <a:r>
              <a:rPr lang="en-US" b="1" i="0">
                <a:ea typeface="Calibri"/>
                <a:cs typeface="Calibri"/>
              </a:rPr>
              <a:t>CLICK</a:t>
            </a:r>
            <a:endParaRPr lang="en-US" b="1" u="sng">
              <a:ea typeface="Calibri"/>
              <a:cs typeface="Calibri"/>
            </a:endParaRPr>
          </a:p>
          <a:p>
            <a:pPr marL="0" indent="0">
              <a:buFont typeface="Arial" panose="020B0604020202020204" pitchFamily="34" charset="0"/>
              <a:buNone/>
            </a:pPr>
            <a:r>
              <a:rPr lang="en-US" b="1">
                <a:ea typeface="Calibri"/>
                <a:cs typeface="Calibri"/>
              </a:rPr>
              <a:t>SAY:</a:t>
            </a:r>
            <a:endParaRPr lang="en-US" sz="1200" b="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a:solidFill>
                  <a:schemeClr val="tx1"/>
                </a:solidFill>
                <a:effectLst/>
                <a:latin typeface="+mn-lt"/>
                <a:ea typeface="+mn-ea"/>
                <a:cs typeface="+mn-cs"/>
              </a:rPr>
              <a:t>After, everyone will guess what strategy is best suited to the different age groups, </a:t>
            </a:r>
          </a:p>
          <a:p>
            <a:r>
              <a:rPr lang="en-US" b="1" i="0">
                <a:ea typeface="Calibri"/>
                <a:cs typeface="Calibri"/>
              </a:rPr>
              <a:t>CLICK</a:t>
            </a:r>
            <a:endParaRPr lang="en-US" b="1" u="sng">
              <a:ea typeface="Calibri"/>
              <a:cs typeface="Calibri"/>
            </a:endParaRPr>
          </a:p>
          <a:p>
            <a:pPr marL="0" indent="0">
              <a:buFont typeface="Arial" panose="020B0604020202020204" pitchFamily="34" charset="0"/>
              <a:buNone/>
            </a:pPr>
            <a:r>
              <a:rPr lang="en-US" b="1">
                <a:ea typeface="Calibri"/>
                <a:cs typeface="Calibri"/>
              </a:rPr>
              <a:t>SAY:</a:t>
            </a:r>
            <a:endParaRPr lang="en-US" sz="1200" b="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a:solidFill>
                  <a:schemeClr val="tx1"/>
                </a:solidFill>
                <a:effectLst/>
                <a:latin typeface="+mn-lt"/>
                <a:ea typeface="+mn-ea"/>
                <a:cs typeface="+mn-cs"/>
              </a:rPr>
              <a:t>Then, we will share our answers and reasoning either by unmuting or by typing it in the chat.</a:t>
            </a:r>
          </a:p>
          <a:p>
            <a:r>
              <a:rPr lang="en-US" b="1" i="0">
                <a:ea typeface="Calibri"/>
                <a:cs typeface="Calibri"/>
              </a:rPr>
              <a:t>CLICK</a:t>
            </a:r>
            <a:endParaRPr lang="en-US" b="1" u="sng">
              <a:ea typeface="Calibri"/>
              <a:cs typeface="Calibri"/>
            </a:endParaRPr>
          </a:p>
          <a:p>
            <a:pPr marL="0" indent="0">
              <a:buFont typeface="Arial" panose="020B0604020202020204" pitchFamily="34" charset="0"/>
              <a:buNone/>
            </a:pPr>
            <a:r>
              <a:rPr lang="en-US" b="1">
                <a:ea typeface="Calibri"/>
                <a:cs typeface="Calibri"/>
              </a:rPr>
              <a:t>SAY:</a:t>
            </a:r>
          </a:p>
          <a:p>
            <a:pPr marL="171450" indent="-171450">
              <a:buFont typeface="Arial" panose="020B0604020202020204" pitchFamily="34" charset="0"/>
              <a:buChar char="•"/>
            </a:pPr>
            <a:r>
              <a:rPr lang="en-US" b="0">
                <a:ea typeface="Calibri"/>
                <a:cs typeface="Calibri"/>
              </a:rPr>
              <a:t>Gamifying learning is a great way to keep students engaged. The JA Curriculum is very hands-on and already includes plenty of games as part of the lessons. Don’t be afraid to lean into that when reviewing material … </a:t>
            </a:r>
          </a:p>
          <a:p>
            <a:pPr marL="171450" lvl="0" indent="-171450">
              <a:buFont typeface="Arial" panose="020B0604020202020204" pitchFamily="34" charset="0"/>
              <a:buChar char="•"/>
            </a:pPr>
            <a:endParaRPr lang="en-US" sz="1200" b="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33</a:t>
            </a:fld>
            <a:endParaRPr lang="en-US"/>
          </a:p>
        </p:txBody>
      </p:sp>
    </p:spTree>
    <p:extLst>
      <p:ext uri="{BB962C8B-B14F-4D97-AF65-F5344CB8AC3E}">
        <p14:creationId xmlns:p14="http://schemas.microsoft.com/office/powerpoint/2010/main" val="25090787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GRADE LEVEL CHALLENGE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Volunteers will use the scenario and the three strategies; then they will</a:t>
            </a:r>
            <a:r>
              <a:rPr lang="en-US" b="0"/>
              <a:t> </a:t>
            </a:r>
            <a:r>
              <a:rPr lang="en-US" b="0">
                <a:solidFill>
                  <a:schemeClr val="bg1"/>
                </a:solidFill>
                <a:latin typeface="Montserrat"/>
                <a:ea typeface="ROBOTO BLACK"/>
                <a:cs typeface="ROBOTO BLACK"/>
              </a:rPr>
              <a:t>match the strategy to the age group where it would be MOST effective (Elementary School (ES). Middle School (MS), or High School (HS))</a:t>
            </a:r>
          </a:p>
          <a:p>
            <a:pPr marL="0" indent="0">
              <a:buFont typeface="Arial" panose="020B0604020202020204" pitchFamily="34" charset="0"/>
              <a:buNone/>
            </a:pPr>
            <a:endParaRPr lang="en-US" b="1"/>
          </a:p>
          <a:p>
            <a:pPr marL="0" indent="0">
              <a:buFont typeface="Arial" panose="020B0604020202020204" pitchFamily="34" charset="0"/>
              <a:buNone/>
            </a:pPr>
            <a:r>
              <a:rPr lang="en-US" b="1"/>
              <a:t>INSTRUCTIONS:</a:t>
            </a:r>
          </a:p>
          <a:p>
            <a:pPr marL="664546" lvl="1" indent="-181240">
              <a:buFont typeface="Arial" panose="020B0604020202020204" pitchFamily="34" charset="0"/>
              <a:buChar char="•"/>
            </a:pPr>
            <a:r>
              <a:rPr lang="en-US" b="1"/>
              <a:t>FIRST</a:t>
            </a:r>
            <a:r>
              <a:rPr lang="en-US"/>
              <a:t>, read the scenario</a:t>
            </a:r>
          </a:p>
          <a:p>
            <a:pPr marL="664546" lvl="1" indent="-181240">
              <a:buFont typeface="Arial" panose="020B0604020202020204" pitchFamily="34" charset="0"/>
              <a:buChar char="•"/>
            </a:pPr>
            <a:r>
              <a:rPr lang="en-US" b="1"/>
              <a:t>THEN, </a:t>
            </a:r>
            <a:r>
              <a:rPr lang="en-US" b="0"/>
              <a:t>reveal each of the 3 strategies by CLICKING. Make sure to take time to read each one before moving forward. </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AFTER, </a:t>
            </a:r>
            <a:r>
              <a:rPr lang="en-US"/>
              <a:t>give volunteers a moment to guess what strategy would be most effective for the grade groups by either unmuting or typing in the chat. </a:t>
            </a:r>
          </a:p>
          <a:p>
            <a:pPr marL="664546" lvl="1" indent="-181240">
              <a:buFont typeface="Arial" panose="020B0604020202020204" pitchFamily="34" charset="0"/>
              <a:buChar char="•"/>
            </a:pPr>
            <a:r>
              <a:rPr lang="en-US" b="1">
                <a:ea typeface="Calibri"/>
                <a:cs typeface="Calibri"/>
              </a:rPr>
              <a:t>FINALLY, </a:t>
            </a:r>
            <a:r>
              <a:rPr lang="en-US" b="0">
                <a:ea typeface="Calibri"/>
                <a:cs typeface="Calibri"/>
              </a:rPr>
              <a:t>reveal the correct answer by CLICKING. Make sure to stop and discuss why those strategies are the better match.</a:t>
            </a:r>
            <a:endParaRPr lang="en-US" b="1"/>
          </a:p>
        </p:txBody>
      </p:sp>
      <p:sp>
        <p:nvSpPr>
          <p:cNvPr id="4" name="Slide Number Placeholder 3"/>
          <p:cNvSpPr>
            <a:spLocks noGrp="1"/>
          </p:cNvSpPr>
          <p:nvPr>
            <p:ph type="sldNum" sz="quarter" idx="5"/>
          </p:nvPr>
        </p:nvSpPr>
        <p:spPr/>
        <p:txBody>
          <a:bodyPr/>
          <a:lstStyle/>
          <a:p>
            <a:fld id="{8040B791-7F61-4AC5-9660-99E560D00EFC}" type="slidenum">
              <a:rPr lang="en-US" smtClean="0"/>
              <a:t>34</a:t>
            </a:fld>
            <a:endParaRPr lang="en-US"/>
          </a:p>
        </p:txBody>
      </p:sp>
    </p:spTree>
    <p:extLst>
      <p:ext uri="{BB962C8B-B14F-4D97-AF65-F5344CB8AC3E}">
        <p14:creationId xmlns:p14="http://schemas.microsoft.com/office/powerpoint/2010/main" val="23624448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GRADE LEVEL CHALLENGE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Volunteers will use the scenario and the three strategies; then they will</a:t>
            </a:r>
            <a:r>
              <a:rPr lang="en-US" b="0"/>
              <a:t> </a:t>
            </a:r>
            <a:r>
              <a:rPr lang="en-US" b="0">
                <a:solidFill>
                  <a:schemeClr val="bg1"/>
                </a:solidFill>
                <a:latin typeface="Montserrat"/>
                <a:ea typeface="ROBOTO BLACK"/>
                <a:cs typeface="ROBOTO BLACK"/>
              </a:rPr>
              <a:t>match the strategy to the age group where it would be MOST effective (Elementary School (ES). Middle School (MS), or High School (HS))</a:t>
            </a:r>
          </a:p>
          <a:p>
            <a:pPr marL="0" indent="0">
              <a:buFont typeface="Arial" panose="020B0604020202020204" pitchFamily="34" charset="0"/>
              <a:buNone/>
            </a:pPr>
            <a:endParaRPr lang="en-US" b="1"/>
          </a:p>
          <a:p>
            <a:pPr marL="0" indent="0">
              <a:buFont typeface="Arial" panose="020B0604020202020204" pitchFamily="34" charset="0"/>
              <a:buNone/>
            </a:pPr>
            <a:r>
              <a:rPr lang="en-US" b="1"/>
              <a:t>INSTRUCTIONS:</a:t>
            </a:r>
          </a:p>
          <a:p>
            <a:pPr marL="664546" lvl="1" indent="-181240">
              <a:buFont typeface="Arial" panose="020B0604020202020204" pitchFamily="34" charset="0"/>
              <a:buChar char="•"/>
            </a:pPr>
            <a:r>
              <a:rPr lang="en-US" b="1"/>
              <a:t>FIRST</a:t>
            </a:r>
            <a:r>
              <a:rPr lang="en-US"/>
              <a:t>, read the scenario</a:t>
            </a:r>
          </a:p>
          <a:p>
            <a:pPr marL="664546" lvl="1" indent="-181240">
              <a:buFont typeface="Arial" panose="020B0604020202020204" pitchFamily="34" charset="0"/>
              <a:buChar char="•"/>
            </a:pPr>
            <a:r>
              <a:rPr lang="en-US" b="1"/>
              <a:t>THEN, </a:t>
            </a:r>
            <a:r>
              <a:rPr lang="en-US" b="0"/>
              <a:t>reveal each of the 3 strategies by CLICKING. Make sure to take time to read each one before moving forward. </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AFTER, </a:t>
            </a:r>
            <a:r>
              <a:rPr lang="en-US"/>
              <a:t>give volunteers a moment to guess what strategy would be most effective for the grade groups by either unmuting or typing in the chat. </a:t>
            </a:r>
          </a:p>
          <a:p>
            <a:pPr marL="664546" lvl="1" indent="-181240">
              <a:buFont typeface="Arial" panose="020B0604020202020204" pitchFamily="34" charset="0"/>
              <a:buChar char="•"/>
            </a:pPr>
            <a:r>
              <a:rPr lang="en-US" b="1">
                <a:ea typeface="Calibri"/>
                <a:cs typeface="Calibri"/>
              </a:rPr>
              <a:t>FINALLY, </a:t>
            </a:r>
            <a:r>
              <a:rPr lang="en-US" b="0">
                <a:ea typeface="Calibri"/>
                <a:cs typeface="Calibri"/>
              </a:rPr>
              <a:t>reveal the correct answer by CLICKING. Make sure to stop and discuss why those strategies are the better match.</a:t>
            </a:r>
            <a:endParaRPr lang="en-US" b="1"/>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35</a:t>
            </a:fld>
            <a:endParaRPr lang="en-US"/>
          </a:p>
        </p:txBody>
      </p:sp>
    </p:spTree>
    <p:extLst>
      <p:ext uri="{BB962C8B-B14F-4D97-AF65-F5344CB8AC3E}">
        <p14:creationId xmlns:p14="http://schemas.microsoft.com/office/powerpoint/2010/main" val="39804628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a:solidFill>
                  <a:schemeClr val="tx1"/>
                </a:solidFill>
                <a:effectLst/>
                <a:latin typeface="+mn-lt"/>
                <a:ea typeface="+mn-ea"/>
                <a:cs typeface="+mn-cs"/>
              </a:rPr>
              <a:t>STUDENT ENGAGEMENT: GRADE LEVEL CHALLENGE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Volunteers will use the scenario and the three strategies; then they will</a:t>
            </a:r>
            <a:r>
              <a:rPr lang="en-US" b="0"/>
              <a:t> </a:t>
            </a:r>
            <a:r>
              <a:rPr lang="en-US" b="0">
                <a:solidFill>
                  <a:schemeClr val="bg1"/>
                </a:solidFill>
                <a:latin typeface="Montserrat"/>
                <a:ea typeface="ROBOTO BLACK"/>
                <a:cs typeface="ROBOTO BLACK"/>
              </a:rPr>
              <a:t>match the strategy to the age group where it would be MOST effective (Elementary School (ES). Middle School (MS), or High School (HS))</a:t>
            </a:r>
          </a:p>
          <a:p>
            <a:pPr marL="0" indent="0">
              <a:buFont typeface="Arial" panose="020B0604020202020204" pitchFamily="34" charset="0"/>
              <a:buNone/>
            </a:pPr>
            <a:endParaRPr lang="en-US" b="1"/>
          </a:p>
          <a:p>
            <a:pPr marL="0" indent="0">
              <a:buFont typeface="Arial" panose="020B0604020202020204" pitchFamily="34" charset="0"/>
              <a:buNone/>
            </a:pPr>
            <a:r>
              <a:rPr lang="en-US" b="1"/>
              <a:t>INSTRUCTIONS:</a:t>
            </a:r>
          </a:p>
          <a:p>
            <a:pPr marL="664546" lvl="1" indent="-181240">
              <a:buFont typeface="Arial" panose="020B0604020202020204" pitchFamily="34" charset="0"/>
              <a:buChar char="•"/>
            </a:pPr>
            <a:r>
              <a:rPr lang="en-US" b="1"/>
              <a:t>FIRST</a:t>
            </a:r>
            <a:r>
              <a:rPr lang="en-US"/>
              <a:t>, read the scenario</a:t>
            </a:r>
          </a:p>
          <a:p>
            <a:pPr marL="664546" lvl="1" indent="-181240">
              <a:buFont typeface="Arial" panose="020B0604020202020204" pitchFamily="34" charset="0"/>
              <a:buChar char="•"/>
            </a:pPr>
            <a:r>
              <a:rPr lang="en-US" b="1"/>
              <a:t>THEN, </a:t>
            </a:r>
            <a:r>
              <a:rPr lang="en-US" b="0"/>
              <a:t>reveal each of the 3 strategies by CLICKING. Make sure to take time to read each one before moving forward. </a:t>
            </a:r>
          </a:p>
          <a:p>
            <a:pPr marL="664546" marR="0" lvl="1" indent="-18124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AFTER, </a:t>
            </a:r>
            <a:r>
              <a:rPr lang="en-US"/>
              <a:t>give volunteers a moment to guess what strategy would be most effective for the grade groups by either unmuting or typing in the chat. </a:t>
            </a:r>
          </a:p>
          <a:p>
            <a:pPr marL="664546" lvl="1" indent="-181240">
              <a:buFont typeface="Arial" panose="020B0604020202020204" pitchFamily="34" charset="0"/>
              <a:buChar char="•"/>
            </a:pPr>
            <a:r>
              <a:rPr lang="en-US" b="1">
                <a:ea typeface="Calibri"/>
                <a:cs typeface="Calibri"/>
              </a:rPr>
              <a:t>FINALLY, </a:t>
            </a:r>
            <a:r>
              <a:rPr lang="en-US" b="0">
                <a:ea typeface="Calibri"/>
                <a:cs typeface="Calibri"/>
              </a:rPr>
              <a:t>reveal the correct answer by CLICKING. Make sure to stop and discuss why those strategies are the better match.</a:t>
            </a:r>
            <a:endParaRPr lang="en-US" b="1"/>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36</a:t>
            </a:fld>
            <a:endParaRPr lang="en-US"/>
          </a:p>
        </p:txBody>
      </p:sp>
    </p:spTree>
    <p:extLst>
      <p:ext uri="{BB962C8B-B14F-4D97-AF65-F5344CB8AC3E}">
        <p14:creationId xmlns:p14="http://schemas.microsoft.com/office/powerpoint/2010/main" val="4054620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DF93-B83C-E756-289C-458BBE6DB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F665E-D52B-1249-8839-EF55DBAF1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7DEDA-741B-6312-A4FA-8CF5806DA995}"/>
              </a:ext>
            </a:extLst>
          </p:cNvPr>
          <p:cNvSpPr>
            <a:spLocks noGrp="1"/>
          </p:cNvSpPr>
          <p:nvPr>
            <p:ph type="body" idx="1"/>
          </p:nvPr>
        </p:nvSpPr>
        <p:spPr/>
        <p:txBody>
          <a:bodyPr/>
          <a:lstStyle/>
          <a:p>
            <a:pPr>
              <a:lnSpc>
                <a:spcPct val="114999"/>
              </a:lnSpc>
            </a:pPr>
            <a:r>
              <a:rPr lang="en-US" b="1" u="sng">
                <a:ea typeface="Calibri"/>
                <a:cs typeface="Calibri"/>
              </a:rPr>
              <a:t>TRANSITION : REVIEWING RESOURCES</a:t>
            </a:r>
            <a:endParaRPr lang="en-US" b="1" u="sng"/>
          </a:p>
          <a:p>
            <a:pPr marL="181240" indent="-181240">
              <a:buFont typeface="Arial" panose="020B0604020202020204" pitchFamily="34" charset="0"/>
              <a:buChar char="•"/>
            </a:pPr>
            <a:endParaRPr lang="en-US"/>
          </a:p>
          <a:p>
            <a:pPr marL="181240" indent="-181240">
              <a:buFont typeface="Arial" panose="020B0604020202020204" pitchFamily="34" charset="0"/>
              <a:buChar char="•"/>
            </a:pPr>
            <a:r>
              <a:rPr lang="en-US" b="1"/>
              <a:t>SAY</a:t>
            </a:r>
            <a:r>
              <a:rPr lang="en-US"/>
              <a:t>: </a:t>
            </a:r>
          </a:p>
          <a:p>
            <a:pPr marL="664546" lvl="1" indent="-181240">
              <a:buFont typeface="Arial" panose="020B0604020202020204" pitchFamily="34" charset="0"/>
              <a:buChar char="•"/>
            </a:pPr>
            <a:r>
              <a:rPr lang="en-US"/>
              <a:t>We’ve just reviewed a lot of information! </a:t>
            </a:r>
          </a:p>
          <a:p>
            <a:pPr marL="664546" lvl="1" indent="-181240">
              <a:buFont typeface="Arial" panose="020B0604020202020204" pitchFamily="34" charset="0"/>
              <a:buChar char="•"/>
            </a:pPr>
            <a:r>
              <a:rPr lang="en-US"/>
              <a:t>Let’s close off the training by looking at some tools that are going to help you feel prepared to enter the classroom. </a:t>
            </a:r>
          </a:p>
        </p:txBody>
      </p:sp>
      <p:sp>
        <p:nvSpPr>
          <p:cNvPr id="4" name="Slide Number Placeholder 3">
            <a:extLst>
              <a:ext uri="{FF2B5EF4-FFF2-40B4-BE49-F238E27FC236}">
                <a16:creationId xmlns:a16="http://schemas.microsoft.com/office/drawing/2014/main" id="{86CCA36B-F09A-E83B-E5D7-FD3FB71C047E}"/>
              </a:ext>
            </a:extLst>
          </p:cNvPr>
          <p:cNvSpPr>
            <a:spLocks noGrp="1"/>
          </p:cNvSpPr>
          <p:nvPr>
            <p:ph type="sldNum" sz="quarter" idx="5"/>
          </p:nvPr>
        </p:nvSpPr>
        <p:spPr/>
        <p:txBody>
          <a:bodyPr/>
          <a:lstStyle/>
          <a:p>
            <a:fld id="{B7334A5B-1A0D-4C66-B1B9-36284268F229}" type="slidenum">
              <a:rPr lang="en-US" smtClean="0"/>
              <a:t>37</a:t>
            </a:fld>
            <a:endParaRPr lang="en-US"/>
          </a:p>
        </p:txBody>
      </p:sp>
    </p:spTree>
    <p:extLst>
      <p:ext uri="{BB962C8B-B14F-4D97-AF65-F5344CB8AC3E}">
        <p14:creationId xmlns:p14="http://schemas.microsoft.com/office/powerpoint/2010/main" val="2514814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A1262-9A2E-B446-0CAC-351883510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557C99-696A-96FC-A258-00E10E9DF0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FA0EA3-7D45-6B75-CF3C-CBF1ABE6CC82}"/>
              </a:ext>
            </a:extLst>
          </p:cNvPr>
          <p:cNvSpPr>
            <a:spLocks noGrp="1"/>
          </p:cNvSpPr>
          <p:nvPr>
            <p:ph type="body" idx="1"/>
          </p:nvPr>
        </p:nvSpPr>
        <p:spPr/>
        <p:txBody>
          <a:bodyPr/>
          <a:lstStyle/>
          <a:p>
            <a:r>
              <a:rPr lang="en-US" b="1" u="sng">
                <a:cs typeface="Calibri"/>
              </a:rPr>
              <a:t>REVIEWING NEXT STEPS</a:t>
            </a:r>
          </a:p>
          <a:p>
            <a:pPr marL="181240" indent="-181240">
              <a:buFont typeface="Arial" panose="020B0604020202020204" pitchFamily="34" charset="0"/>
              <a:buChar char="•"/>
            </a:pPr>
            <a:r>
              <a:rPr lang="en-US" b="1" u="none">
                <a:cs typeface="Calibri"/>
              </a:rPr>
              <a:t>SAY: </a:t>
            </a:r>
          </a:p>
          <a:p>
            <a:pPr marL="664546" lvl="1" indent="-181240">
              <a:buFont typeface="Arial" panose="020B0604020202020204" pitchFamily="34" charset="0"/>
              <a:buChar char="•"/>
            </a:pPr>
            <a:r>
              <a:rPr lang="en-US" b="0" u="none">
                <a:ea typeface="Calibri"/>
                <a:cs typeface="Calibri"/>
              </a:rPr>
              <a:t>Your JA Volunteer Journey is just getting started. We want to make sure that you know what to expect after this training.</a:t>
            </a:r>
          </a:p>
          <a:p>
            <a:pPr marL="483306" lvl="1" indent="0">
              <a:buFont typeface="Arial" panose="020B0604020202020204" pitchFamily="34" charset="0"/>
              <a:buNone/>
            </a:pPr>
            <a:r>
              <a:rPr lang="en-US" b="1" u="none">
                <a:cs typeface="Calibri"/>
              </a:rPr>
              <a:t>CLICK </a:t>
            </a:r>
            <a:endParaRPr lang="en-US" b="0" u="none">
              <a:ea typeface="Calibri"/>
              <a:cs typeface="Calibri"/>
            </a:endParaRPr>
          </a:p>
          <a:p>
            <a:pPr marL="664546" lvl="1" indent="-181240">
              <a:buFont typeface="Arial" panose="020B0604020202020204" pitchFamily="34" charset="0"/>
              <a:buChar char="•"/>
            </a:pPr>
            <a:r>
              <a:rPr lang="en-US" b="0" u="none">
                <a:ea typeface="Calibri"/>
                <a:cs typeface="Calibri"/>
              </a:rPr>
              <a:t>First thing you should be looking out for is communication from your JA Contact verifying your grade placement. We will also work with you to get you/your partner a physical kit of materials.</a:t>
            </a:r>
          </a:p>
          <a:p>
            <a:pPr marL="664546" lvl="1" indent="-181240">
              <a:buFont typeface="Arial" panose="020B0604020202020204" pitchFamily="34" charset="0"/>
              <a:buChar char="•"/>
            </a:pPr>
            <a:r>
              <a:rPr lang="en-US" b="0" u="none">
                <a:ea typeface="Calibri"/>
                <a:cs typeface="Calibri"/>
              </a:rPr>
              <a:t> If your kit will not be made available until a future date, JA staff will let you know.</a:t>
            </a:r>
          </a:p>
          <a:p>
            <a:pPr marL="483306" lvl="1" indent="0">
              <a:buFont typeface="Arial" panose="020B0604020202020204" pitchFamily="34" charset="0"/>
              <a:buNone/>
            </a:pPr>
            <a:r>
              <a:rPr lang="en-US" b="0" u="none">
                <a:ea typeface="Calibri"/>
                <a:cs typeface="Calibri"/>
              </a:rPr>
              <a:t> </a:t>
            </a:r>
            <a:r>
              <a:rPr lang="en-US" b="1" u="none">
                <a:cs typeface="Calibri"/>
              </a:rPr>
              <a:t>CLICK</a:t>
            </a:r>
            <a:endParaRPr lang="en-US" b="0" u="none">
              <a:ea typeface="Calibri"/>
              <a:cs typeface="Calibri"/>
            </a:endParaRPr>
          </a:p>
          <a:p>
            <a:pPr marL="664546" lvl="1" indent="-181240">
              <a:buFont typeface="Arial" panose="020B0604020202020204" pitchFamily="34" charset="0"/>
              <a:buChar char="•"/>
            </a:pPr>
            <a:r>
              <a:rPr lang="en-US" b="0" u="none">
                <a:ea typeface="Calibri"/>
                <a:cs typeface="Calibri"/>
              </a:rPr>
              <a:t>Next, make sure to visit the JA Volunteer Portal on our website. It has all the tools you need to prepare.</a:t>
            </a:r>
          </a:p>
          <a:p>
            <a:pPr marL="483306" lvl="1" indent="0">
              <a:buFont typeface="Arial" panose="020B0604020202020204" pitchFamily="34" charset="0"/>
              <a:buNone/>
            </a:pPr>
            <a:r>
              <a:rPr lang="en-US" b="1" u="none">
                <a:cs typeface="Calibri"/>
              </a:rPr>
              <a:t>CLICK</a:t>
            </a:r>
            <a:endParaRPr lang="en-US" b="0" u="none">
              <a:ea typeface="Calibri"/>
              <a:cs typeface="Calibri"/>
            </a:endParaRPr>
          </a:p>
          <a:p>
            <a:pPr marL="664546" lvl="1" indent="-181240">
              <a:buFont typeface="Arial" panose="020B0604020202020204" pitchFamily="34" charset="0"/>
              <a:buChar char="•"/>
            </a:pPr>
            <a:r>
              <a:rPr lang="en-US" b="0" u="none">
                <a:ea typeface="Calibri"/>
                <a:cs typeface="Calibri"/>
              </a:rPr>
              <a:t>Make sure to connect with your partners (if you have any) and review your guides, open your kits and prepare your materials. If you have any questions, please do not hesitate to contact us, we are here to help! </a:t>
            </a:r>
          </a:p>
          <a:p>
            <a:pPr marL="483306" lvl="1" indent="0">
              <a:buFont typeface="Arial" panose="020B0604020202020204" pitchFamily="34" charset="0"/>
              <a:buNone/>
            </a:pPr>
            <a:r>
              <a:rPr lang="en-US" b="1" u="none">
                <a:cs typeface="Calibri"/>
              </a:rPr>
              <a:t>CLICK</a:t>
            </a:r>
            <a:endParaRPr lang="en-US" b="0" u="none">
              <a:ea typeface="Calibri"/>
              <a:cs typeface="Calibri"/>
            </a:endParaRPr>
          </a:p>
          <a:p>
            <a:pPr marL="664546" lvl="1" indent="-181240">
              <a:buFont typeface="Arial" panose="020B0604020202020204" pitchFamily="34" charset="0"/>
              <a:buChar char="•"/>
            </a:pPr>
            <a:r>
              <a:rPr lang="en-US" b="0" u="none">
                <a:ea typeface="Calibri"/>
                <a:cs typeface="Calibri"/>
              </a:rPr>
              <a:t>You will also be introduced to your teacher leading up to your volunteer event. They will be helping with classroom management and technology during your visit. Ask them any questions you have. </a:t>
            </a:r>
          </a:p>
          <a:p>
            <a:endParaRPr lang="en-US"/>
          </a:p>
        </p:txBody>
      </p:sp>
      <p:sp>
        <p:nvSpPr>
          <p:cNvPr id="4" name="Slide Number Placeholder 3">
            <a:extLst>
              <a:ext uri="{FF2B5EF4-FFF2-40B4-BE49-F238E27FC236}">
                <a16:creationId xmlns:a16="http://schemas.microsoft.com/office/drawing/2014/main" id="{21EC6980-2E90-9744-14F5-9FDFFA7FCEF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6215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u="sng">
                <a:ea typeface="Calibri" panose="020F0502020204030204"/>
                <a:cs typeface="Calibri"/>
              </a:rPr>
              <a:t>REVIEWING RESOURCES: YOUR JA STAFF/FAQ</a:t>
            </a:r>
          </a:p>
          <a:p>
            <a:endParaRPr lang="en-US">
              <a:ea typeface="Calibri"/>
              <a:cs typeface="Calibri"/>
            </a:endParaRPr>
          </a:p>
          <a:p>
            <a:pPr marL="181240" indent="-181240">
              <a:buFont typeface="Arial" panose="020B0604020202020204" pitchFamily="34" charset="0"/>
              <a:buChar char="•"/>
            </a:pPr>
            <a:r>
              <a:rPr lang="en-US" b="1">
                <a:ea typeface="Calibri"/>
                <a:cs typeface="Calibri"/>
              </a:rPr>
              <a:t>SAY: </a:t>
            </a:r>
          </a:p>
          <a:p>
            <a:pPr marL="664546" lvl="1" indent="-181240">
              <a:buFont typeface="Arial" panose="020B0604020202020204" pitchFamily="34" charset="0"/>
              <a:buChar char="•"/>
            </a:pPr>
            <a:r>
              <a:rPr lang="en-US" b="0">
                <a:ea typeface="Calibri"/>
                <a:cs typeface="Calibri"/>
              </a:rPr>
              <a:t>JA Staff is always at your disposal! </a:t>
            </a:r>
          </a:p>
          <a:p>
            <a:pPr marL="664546" lvl="1" indent="-181240">
              <a:buFont typeface="Arial" panose="020B0604020202020204" pitchFamily="34" charset="0"/>
              <a:buChar char="•"/>
            </a:pPr>
            <a:r>
              <a:rPr lang="en-US" b="0">
                <a:ea typeface="Calibri"/>
                <a:cs typeface="Calibri"/>
              </a:rPr>
              <a:t>It is our responsibility to ensure that volunteers feel prepared to go into the classroom and answer any questions you may have. </a:t>
            </a:r>
          </a:p>
          <a:p>
            <a:pPr marL="664546" lvl="1" indent="-181240">
              <a:buFont typeface="Arial" panose="020B0604020202020204" pitchFamily="34" charset="0"/>
              <a:buChar char="•"/>
            </a:pPr>
            <a:r>
              <a:rPr lang="en-US" b="0">
                <a:ea typeface="Calibri"/>
                <a:cs typeface="Calibri"/>
              </a:rPr>
              <a:t>On the screen are some of our most-frequently asked questions. If you’d like the answer to any of these, or if you have a question of your own, now is the time to ask! </a:t>
            </a:r>
          </a:p>
          <a:p>
            <a:pPr marL="664546" lvl="1" indent="-181240">
              <a:buFont typeface="Arial" panose="020B0604020202020204" pitchFamily="34" charset="0"/>
              <a:buChar char="•"/>
            </a:pPr>
            <a:endParaRPr lang="en-US">
              <a:ea typeface="Calibri"/>
              <a:cs typeface="Calibri"/>
            </a:endParaRPr>
          </a:p>
          <a:p>
            <a:r>
              <a:rPr lang="en-US" b="1" i="1">
                <a:ea typeface="Calibri"/>
                <a:cs typeface="Calibri"/>
              </a:rPr>
              <a:t>(Time Permitting)</a:t>
            </a:r>
          </a:p>
          <a:p>
            <a:pPr marL="180975" indent="-180975">
              <a:buFont typeface="Arial" panose="020B0604020202020204" pitchFamily="34" charset="0"/>
              <a:buChar char="•"/>
            </a:pPr>
            <a:r>
              <a:rPr lang="en-US" b="1" i="0">
                <a:ea typeface="Calibri"/>
                <a:cs typeface="Calibri"/>
              </a:rPr>
              <a:t>DO: </a:t>
            </a:r>
            <a:r>
              <a:rPr lang="en-US" b="0" i="0">
                <a:ea typeface="Calibri"/>
                <a:cs typeface="Calibri"/>
              </a:rPr>
              <a:t>Pause for 10 </a:t>
            </a:r>
            <a:r>
              <a:rPr lang="en-US">
                <a:ea typeface="Calibri"/>
                <a:cs typeface="Calibri"/>
              </a:rPr>
              <a:t>Seconds and point out the</a:t>
            </a:r>
            <a:r>
              <a:rPr lang="en-US" b="0" i="0">
                <a:ea typeface="Calibri"/>
                <a:cs typeface="Calibri"/>
              </a:rPr>
              <a:t> “</a:t>
            </a:r>
            <a:r>
              <a:rPr lang="en-US" b="0" i="0" u="sng">
                <a:ea typeface="Calibri"/>
                <a:cs typeface="Calibri"/>
              </a:rPr>
              <a:t>Use this strategy”</a:t>
            </a:r>
            <a:r>
              <a:rPr lang="en-US" b="0" i="0">
                <a:ea typeface="Calibri"/>
                <a:cs typeface="Calibri"/>
              </a:rPr>
              <a:t> </a:t>
            </a:r>
            <a:r>
              <a:rPr lang="en-US">
                <a:ea typeface="Calibri"/>
                <a:cs typeface="Calibri"/>
              </a:rPr>
              <a:t>box</a:t>
            </a:r>
            <a:endParaRPr lang="en-US" b="0" i="0">
              <a:ea typeface="Calibri"/>
              <a:cs typeface="Calibri"/>
            </a:endParaRPr>
          </a:p>
          <a:p>
            <a:pPr marL="181240" indent="-181240">
              <a:buFont typeface="Arial" panose="020B0604020202020204" pitchFamily="34" charset="0"/>
              <a:buChar char="•"/>
            </a:pPr>
            <a:r>
              <a:rPr lang="en-US" b="1" i="0">
                <a:ea typeface="Calibri"/>
                <a:cs typeface="Calibri"/>
              </a:rPr>
              <a:t>SAY: </a:t>
            </a:r>
          </a:p>
          <a:p>
            <a:pPr marL="664546" lvl="1" indent="-181240">
              <a:buFont typeface="Arial" panose="020B0604020202020204" pitchFamily="34" charset="0"/>
              <a:buChar char="•"/>
            </a:pPr>
            <a:r>
              <a:rPr lang="en-US" b="0" i="0">
                <a:ea typeface="Calibri"/>
                <a:cs typeface="Calibri"/>
              </a:rPr>
              <a:t>students usually need a moment to think of their answers or process a question they are presented.</a:t>
            </a:r>
          </a:p>
          <a:p>
            <a:pPr marL="664546" lvl="1" indent="-181240">
              <a:buFont typeface="Arial" panose="020B0604020202020204" pitchFamily="34" charset="0"/>
              <a:buChar char="•"/>
            </a:pPr>
            <a:r>
              <a:rPr lang="en-US" b="0" i="0">
                <a:ea typeface="Calibri"/>
                <a:cs typeface="Calibri"/>
              </a:rPr>
              <a:t>Don’t be afraid of the awkward silences. </a:t>
            </a:r>
          </a:p>
          <a:p>
            <a:pPr marL="664546" lvl="1" indent="-181240">
              <a:buFont typeface="Arial" panose="020B0604020202020204" pitchFamily="34" charset="0"/>
              <a:buChar char="•"/>
            </a:pPr>
            <a:r>
              <a:rPr lang="en-US" b="0" i="0">
                <a:ea typeface="Calibri"/>
                <a:cs typeface="Calibri"/>
              </a:rPr>
              <a:t>It allows the kiddos to learn!</a:t>
            </a:r>
          </a:p>
        </p:txBody>
      </p:sp>
      <p:sp>
        <p:nvSpPr>
          <p:cNvPr id="4" name="Slide Number Placeholder 3"/>
          <p:cNvSpPr>
            <a:spLocks noGrp="1"/>
          </p:cNvSpPr>
          <p:nvPr>
            <p:ph type="sldNum" sz="quarter" idx="5"/>
          </p:nvPr>
        </p:nvSpPr>
        <p:spPr/>
        <p:txBody>
          <a:bodyPr/>
          <a:lstStyle/>
          <a:p>
            <a:fld id="{CA06B838-CA69-CF43-AB02-EBDA255DB328}" type="slidenum">
              <a:rPr lang="en-US" smtClean="0"/>
              <a:t>39</a:t>
            </a:fld>
            <a:endParaRPr lang="en-US"/>
          </a:p>
        </p:txBody>
      </p:sp>
    </p:spTree>
    <p:extLst>
      <p:ext uri="{BB962C8B-B14F-4D97-AF65-F5344CB8AC3E}">
        <p14:creationId xmlns:p14="http://schemas.microsoft.com/office/powerpoint/2010/main" val="29811984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D2AA2-277C-F2FE-3722-287792E69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E2BC6-0622-925E-E910-B6C5F1C4D9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62A64-30CC-3CF3-583E-EE3EA12648F9}"/>
              </a:ext>
            </a:extLst>
          </p:cNvPr>
          <p:cNvSpPr>
            <a:spLocks noGrp="1"/>
          </p:cNvSpPr>
          <p:nvPr>
            <p:ph type="body" idx="1"/>
          </p:nvPr>
        </p:nvSpPr>
        <p:spPr/>
        <p:txBody>
          <a:bodyPr/>
          <a:lstStyle/>
          <a:p>
            <a:r>
              <a:rPr lang="en-US" b="1" u="sng">
                <a:cs typeface="Calibri"/>
              </a:rPr>
              <a:t>WRAP- UP: DONATION ASK</a:t>
            </a:r>
          </a:p>
          <a:p>
            <a:r>
              <a:rPr lang="en-US" b="1" u="none">
                <a:cs typeface="Calibri"/>
              </a:rPr>
              <a:t>(NOTE: </a:t>
            </a:r>
            <a:r>
              <a:rPr lang="en-US">
                <a:cs typeface="Calibri"/>
              </a:rPr>
              <a:t>If you are running out of time – try to finish on this slide.)</a:t>
            </a:r>
            <a:endParaRPr lang="en-US">
              <a:ea typeface="Calibri"/>
              <a:cs typeface="Calibri"/>
            </a:endParaRPr>
          </a:p>
          <a:p>
            <a:endParaRPr lang="en-US">
              <a:cs typeface="Calibri"/>
            </a:endParaRPr>
          </a:p>
          <a:p>
            <a:pPr marL="180975" indent="-180975">
              <a:buFont typeface="Arial" panose="020B0604020202020204" pitchFamily="34" charset="0"/>
              <a:buChar char="•"/>
            </a:pPr>
            <a:r>
              <a:rPr lang="en-US" b="1">
                <a:cs typeface="Calibri"/>
              </a:rPr>
              <a:t>SAY: </a:t>
            </a:r>
            <a:endParaRPr lang="en-US" b="1">
              <a:ea typeface="Calibri"/>
              <a:cs typeface="Calibri"/>
            </a:endParaRPr>
          </a:p>
          <a:p>
            <a:pPr marL="664210" lvl="1" indent="-180975" defTabSz="966612">
              <a:buFont typeface="Arial" panose="020B0604020202020204" pitchFamily="34" charset="0"/>
              <a:buChar char="•"/>
              <a:defRPr/>
            </a:pPr>
            <a:r>
              <a:rPr lang="en-US" b="0" u="none">
                <a:ea typeface="Calibri"/>
                <a:cs typeface="Calibri"/>
              </a:rPr>
              <a:t>Thank you so much for being here and taking the first step to becoming volunteer mentors! </a:t>
            </a:r>
          </a:p>
          <a:p>
            <a:pPr marL="664210" lvl="1" indent="-180975" defTabSz="966612">
              <a:buFont typeface="Arial" panose="020B0604020202020204" pitchFamily="34" charset="0"/>
              <a:buChar char="•"/>
              <a:defRPr/>
            </a:pPr>
            <a:r>
              <a:rPr lang="en-US">
                <a:cs typeface="Calibri"/>
              </a:rPr>
              <a:t>It takes over 8,000 volunteers each year to make JA Programs happen. </a:t>
            </a:r>
            <a:endParaRPr lang="en-US">
              <a:ea typeface="Calibri"/>
              <a:cs typeface="Calibri"/>
            </a:endParaRPr>
          </a:p>
          <a:p>
            <a:pPr marL="664210" lvl="1" indent="-180975">
              <a:buFont typeface="Arial" panose="020B0604020202020204" pitchFamily="34" charset="0"/>
              <a:buChar char="•"/>
            </a:pPr>
            <a:r>
              <a:rPr lang="en-US">
                <a:cs typeface="Calibri"/>
              </a:rPr>
              <a:t>JA of Arizona has served over1.5 million students since it’s founding and your presence here is helping that number grow! </a:t>
            </a:r>
            <a:endParaRPr lang="en-US">
              <a:ea typeface="Calibri"/>
              <a:cs typeface="Calibri"/>
            </a:endParaRPr>
          </a:p>
          <a:p>
            <a:pPr marL="664210" lvl="1" indent="-180975">
              <a:buFont typeface="Arial" panose="020B0604020202020204" pitchFamily="34" charset="0"/>
              <a:buChar char="•"/>
            </a:pPr>
            <a:r>
              <a:rPr lang="en-US">
                <a:cs typeface="Calibri"/>
              </a:rPr>
              <a:t>It takes $38 to reach one student. </a:t>
            </a:r>
            <a:endParaRPr lang="en-US">
              <a:ea typeface="Calibri"/>
              <a:cs typeface="Calibri"/>
            </a:endParaRPr>
          </a:p>
          <a:p>
            <a:pPr marL="664210" lvl="1" indent="-180975">
              <a:buFont typeface="Arial" panose="020B0604020202020204" pitchFamily="34" charset="0"/>
              <a:buChar char="•"/>
            </a:pPr>
            <a:r>
              <a:rPr lang="en-US">
                <a:cs typeface="Calibri"/>
              </a:rPr>
              <a:t>JA is fully donor-funded. If you’d like to double your impact, consider donating via our website or the QR code on the screen. </a:t>
            </a:r>
            <a:endParaRPr lang="en-US">
              <a:ea typeface="Calibri"/>
              <a:cs typeface="Calibri"/>
            </a:endParaRPr>
          </a:p>
          <a:p>
            <a:pPr marL="664210" lvl="1" indent="-180975">
              <a:buFont typeface="Arial" panose="020B0604020202020204" pitchFamily="34" charset="0"/>
              <a:buChar char="•"/>
            </a:pPr>
            <a:r>
              <a:rPr lang="en-US">
                <a:cs typeface="Calibri"/>
              </a:rPr>
              <a:t>JA is a AZ Qualifying Charitable Organization. This means that if anyone donates as much as  $1 or max out their tax credit, they will get that deducted from their state taxes when they file.</a:t>
            </a:r>
            <a:endParaRPr lang="en-US">
              <a:ea typeface="Calibri"/>
              <a:cs typeface="Calibri"/>
            </a:endParaRPr>
          </a:p>
        </p:txBody>
      </p:sp>
      <p:sp>
        <p:nvSpPr>
          <p:cNvPr id="4" name="Slide Number Placeholder 3">
            <a:extLst>
              <a:ext uri="{FF2B5EF4-FFF2-40B4-BE49-F238E27FC236}">
                <a16:creationId xmlns:a16="http://schemas.microsoft.com/office/drawing/2014/main" id="{3622F471-3739-2E13-337A-AECF6A14DEB2}"/>
              </a:ext>
            </a:extLst>
          </p:cNvPr>
          <p:cNvSpPr>
            <a:spLocks noGrp="1"/>
          </p:cNvSpPr>
          <p:nvPr>
            <p:ph type="sldNum" sz="quarter" idx="5"/>
          </p:nvPr>
        </p:nvSpPr>
        <p:spPr/>
        <p:txBody>
          <a:bodyPr/>
          <a:lstStyle/>
          <a:p>
            <a:fld id="{CA06B838-CA69-CF43-AB02-EBDA255DB328}" type="slidenum">
              <a:rPr lang="en-US" smtClean="0"/>
              <a:t>40</a:t>
            </a:fld>
            <a:endParaRPr lang="en-US"/>
          </a:p>
        </p:txBody>
      </p:sp>
    </p:spTree>
    <p:extLst>
      <p:ext uri="{BB962C8B-B14F-4D97-AF65-F5344CB8AC3E}">
        <p14:creationId xmlns:p14="http://schemas.microsoft.com/office/powerpoint/2010/main" val="2276033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cs typeface="Calibri"/>
              </a:rPr>
              <a:t>WRAP- UP: VOLUNTEER TESTIMONY</a:t>
            </a:r>
          </a:p>
          <a:p>
            <a:endParaRPr lang="en-US" b="1" i="1" u="none">
              <a:cs typeface="Calibri"/>
            </a:endParaRPr>
          </a:p>
          <a:p>
            <a:r>
              <a:rPr lang="en-US" b="1" i="1" u="none">
                <a:cs typeface="Calibri"/>
              </a:rPr>
              <a:t>Time Permitting—</a:t>
            </a:r>
            <a:r>
              <a:rPr lang="en-US" b="0" i="1" u="none">
                <a:cs typeface="Calibri"/>
              </a:rPr>
              <a:t>Show </a:t>
            </a:r>
            <a:r>
              <a:rPr lang="en-US" b="0" i="1" u="none" err="1">
                <a:cs typeface="Calibri"/>
              </a:rPr>
              <a:t>Soketh’s</a:t>
            </a:r>
            <a:r>
              <a:rPr lang="en-US" b="0" i="1" u="none">
                <a:cs typeface="Calibri"/>
              </a:rPr>
              <a:t> Video. Ensure audio is enabled. </a:t>
            </a:r>
            <a:endParaRPr lang="en-US" i="1">
              <a:cs typeface="Calibri"/>
            </a:endParaRPr>
          </a:p>
          <a:p>
            <a:endParaRPr lang="en-US"/>
          </a:p>
        </p:txBody>
      </p:sp>
      <p:sp>
        <p:nvSpPr>
          <p:cNvPr id="4" name="Slide Number Placeholder 3"/>
          <p:cNvSpPr>
            <a:spLocks noGrp="1"/>
          </p:cNvSpPr>
          <p:nvPr>
            <p:ph type="sldNum" sz="quarter" idx="5"/>
          </p:nvPr>
        </p:nvSpPr>
        <p:spPr/>
        <p:txBody>
          <a:bodyPr/>
          <a:lstStyle/>
          <a:p>
            <a:fld id="{8040B791-7F61-4AC5-9660-99E560D00EFC}" type="slidenum">
              <a:rPr lang="en-US" smtClean="0"/>
              <a:t>41</a:t>
            </a:fld>
            <a:endParaRPr lang="en-US"/>
          </a:p>
        </p:txBody>
      </p:sp>
    </p:spTree>
    <p:extLst>
      <p:ext uri="{BB962C8B-B14F-4D97-AF65-F5344CB8AC3E}">
        <p14:creationId xmlns:p14="http://schemas.microsoft.com/office/powerpoint/2010/main" val="12777237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5E973-B967-7EA6-731D-ADA309EEE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183F9-1AE4-59C2-4BB7-DD35632048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5BFC8E-A683-D021-334A-5824DD295139}"/>
              </a:ext>
            </a:extLst>
          </p:cNvPr>
          <p:cNvSpPr>
            <a:spLocks noGrp="1"/>
          </p:cNvSpPr>
          <p:nvPr>
            <p:ph type="body" idx="1"/>
          </p:nvPr>
        </p:nvSpPr>
        <p:spPr/>
        <p:txBody>
          <a:bodyPr/>
          <a:lstStyle/>
          <a:p>
            <a:r>
              <a:rPr lang="en-US" b="1" u="sng">
                <a:cs typeface="Calibri"/>
              </a:rPr>
              <a:t>WRAP- UP: VOLUNTEER TRAINING FEEDBACK</a:t>
            </a:r>
          </a:p>
          <a:p>
            <a:pPr marL="181240" indent="-181240">
              <a:buFont typeface="Arial" panose="020B0604020202020204" pitchFamily="34" charset="0"/>
              <a:buChar char="•"/>
            </a:pPr>
            <a:r>
              <a:rPr lang="en-US" b="1" u="none">
                <a:cs typeface="Calibri"/>
              </a:rPr>
              <a:t>SAY: </a:t>
            </a:r>
          </a:p>
          <a:p>
            <a:pPr marL="664546" lvl="1" indent="-181240">
              <a:buFont typeface="Arial" panose="020B0604020202020204" pitchFamily="34" charset="0"/>
              <a:buChar char="•"/>
            </a:pPr>
            <a:r>
              <a:rPr lang="en-US" b="0" u="none">
                <a:ea typeface="Calibri"/>
                <a:cs typeface="Calibri"/>
              </a:rPr>
              <a:t>We are now at time! Thank you all so much for being here! </a:t>
            </a:r>
          </a:p>
          <a:p>
            <a:pPr marL="664546" lvl="1" indent="-181240">
              <a:buFont typeface="Arial" panose="020B0604020202020204" pitchFamily="34" charset="0"/>
              <a:buChar char="•"/>
            </a:pPr>
            <a:r>
              <a:rPr lang="en-US" b="0" u="none">
                <a:ea typeface="Calibri"/>
                <a:cs typeface="Calibri"/>
              </a:rPr>
              <a:t>One last thing before you go:</a:t>
            </a:r>
          </a:p>
          <a:p>
            <a:pPr marL="1147852" lvl="2" indent="-181240">
              <a:buFont typeface="Arial" panose="020B0604020202020204" pitchFamily="34" charset="0"/>
              <a:buChar char="•"/>
            </a:pPr>
            <a:r>
              <a:rPr lang="en-US" b="0" u="none">
                <a:ea typeface="Calibri"/>
                <a:cs typeface="Calibri"/>
              </a:rPr>
              <a:t>We are always working to improve so if you have any feedback about this training, you can submit it anonymously by scanning the QR Code that is currently on the screen! </a:t>
            </a:r>
          </a:p>
          <a:p>
            <a:endParaRPr lang="en-US"/>
          </a:p>
        </p:txBody>
      </p:sp>
      <p:sp>
        <p:nvSpPr>
          <p:cNvPr id="4" name="Slide Number Placeholder 3">
            <a:extLst>
              <a:ext uri="{FF2B5EF4-FFF2-40B4-BE49-F238E27FC236}">
                <a16:creationId xmlns:a16="http://schemas.microsoft.com/office/drawing/2014/main" id="{82651C68-43FC-DF15-418C-A85512CA3B6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06B838-CA69-CF43-AB02-EBDA255DB3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0368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Title Slide_1">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385476E-1241-EB91-00B4-E6BA2EAD03E8}"/>
              </a:ext>
            </a:extLst>
          </p:cNvPr>
          <p:cNvSpPr/>
          <p:nvPr userDrawn="1"/>
        </p:nvSpPr>
        <p:spPr>
          <a:xfrm>
            <a:off x="-2911367" y="-1166645"/>
            <a:ext cx="10762593" cy="7598976"/>
          </a:xfrm>
          <a:prstGeom prst="ellipse">
            <a:avLst/>
          </a:prstGeom>
          <a:gradFill flip="none" rotWithShape="1">
            <a:gsLst>
              <a:gs pos="0">
                <a:srgbClr val="00A0AF">
                  <a:lumMod val="97000"/>
                  <a:alpha val="94000"/>
                </a:srgbClr>
              </a:gs>
              <a:gs pos="65000">
                <a:schemeClr val="tx2">
                  <a:alpha val="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1">
            <a:extLst>
              <a:ext uri="{FF2B5EF4-FFF2-40B4-BE49-F238E27FC236}">
                <a16:creationId xmlns:a16="http://schemas.microsoft.com/office/drawing/2014/main" id="{D1A48A5C-33C2-B071-B59A-C51530A564B9}"/>
              </a:ext>
            </a:extLst>
          </p:cNvPr>
          <p:cNvSpPr>
            <a:spLocks noChangeArrowheads="1"/>
          </p:cNvSpPr>
          <p:nvPr userDrawn="1"/>
        </p:nvSpPr>
        <p:spPr bwMode="auto">
          <a:xfrm>
            <a:off x="-55417"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descr="A white arrow pointing up&#10;&#10;AI-generated content may be incorrect.">
            <a:extLst>
              <a:ext uri="{FF2B5EF4-FFF2-40B4-BE49-F238E27FC236}">
                <a16:creationId xmlns:a16="http://schemas.microsoft.com/office/drawing/2014/main" id="{53241D7C-F9F0-9FCA-57F0-CE122CE56D8C}"/>
              </a:ext>
            </a:extLst>
          </p:cNvPr>
          <p:cNvPicPr>
            <a:picLocks noChangeAspect="1"/>
          </p:cNvPicPr>
          <p:nvPr userDrawn="1"/>
        </p:nvPicPr>
        <p:blipFill>
          <a:blip r:embed="rId2"/>
          <a:srcRect l="15565"/>
          <a:stretch>
            <a:fillRect/>
          </a:stretch>
        </p:blipFill>
        <p:spPr>
          <a:xfrm>
            <a:off x="300745" y="638504"/>
            <a:ext cx="4712307" cy="5580991"/>
          </a:xfrm>
          <a:prstGeom prst="rect">
            <a:avLst/>
          </a:prstGeom>
          <a:effectLst>
            <a:softEdge rad="0"/>
          </a:effectLst>
        </p:spPr>
      </p:pic>
      <p:sp>
        <p:nvSpPr>
          <p:cNvPr id="3" name="Title 1">
            <a:extLst>
              <a:ext uri="{FF2B5EF4-FFF2-40B4-BE49-F238E27FC236}">
                <a16:creationId xmlns:a16="http://schemas.microsoft.com/office/drawing/2014/main" id="{5DB59105-7968-CAC0-F5F5-DA97AAFAE28E}"/>
              </a:ext>
            </a:extLst>
          </p:cNvPr>
          <p:cNvSpPr>
            <a:spLocks noGrp="1"/>
          </p:cNvSpPr>
          <p:nvPr>
            <p:ph type="ctrTitle" hasCustomPrompt="1"/>
          </p:nvPr>
        </p:nvSpPr>
        <p:spPr>
          <a:xfrm>
            <a:off x="5376520" y="2446112"/>
            <a:ext cx="6117864" cy="1263354"/>
          </a:xfrm>
        </p:spPr>
        <p:txBody>
          <a:bodyPr>
            <a:noAutofit/>
          </a:bodyPr>
          <a:lstStyle>
            <a:lvl1pPr algn="l">
              <a:defRPr sz="3600" b="1" i="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5583876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ster Title Slide_2">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051796" y="4683248"/>
            <a:ext cx="6109854" cy="1263353"/>
          </a:xfrm>
        </p:spPr>
        <p:txBody>
          <a:bodyPr>
            <a:normAutofit/>
          </a:bodyPr>
          <a:lstStyle>
            <a:lvl1pPr marL="0" indent="0" algn="l">
              <a:buNone/>
              <a:defRPr sz="3600" b="0" i="0">
                <a:solidFill>
                  <a:schemeClr val="bg2">
                    <a:lumMod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Rectangle 1">
            <a:extLst>
              <a:ext uri="{FF2B5EF4-FFF2-40B4-BE49-F238E27FC236}">
                <a16:creationId xmlns:a16="http://schemas.microsoft.com/office/drawing/2014/main" id="{D1A48A5C-33C2-B071-B59A-C51530A564B9}"/>
              </a:ext>
            </a:extLst>
          </p:cNvPr>
          <p:cNvSpPr>
            <a:spLocks noChangeArrowheads="1"/>
          </p:cNvSpPr>
          <p:nvPr userDrawn="1"/>
        </p:nvSpPr>
        <p:spPr bwMode="auto">
          <a:xfrm>
            <a:off x="-55417"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descr="A white arrow pointing up&#10;&#10;AI-generated content may be incorrect.">
            <a:extLst>
              <a:ext uri="{FF2B5EF4-FFF2-40B4-BE49-F238E27FC236}">
                <a16:creationId xmlns:a16="http://schemas.microsoft.com/office/drawing/2014/main" id="{53241D7C-F9F0-9FCA-57F0-CE122CE56D8C}"/>
              </a:ext>
            </a:extLst>
          </p:cNvPr>
          <p:cNvPicPr>
            <a:picLocks noChangeAspect="1"/>
          </p:cNvPicPr>
          <p:nvPr userDrawn="1"/>
        </p:nvPicPr>
        <p:blipFill>
          <a:blip r:embed="rId2"/>
          <a:srcRect l="15565"/>
          <a:stretch>
            <a:fillRect/>
          </a:stretch>
        </p:blipFill>
        <p:spPr>
          <a:xfrm>
            <a:off x="258704" y="546537"/>
            <a:ext cx="4712307" cy="5580991"/>
          </a:xfrm>
          <a:prstGeom prst="rect">
            <a:avLst/>
          </a:prstGeom>
        </p:spPr>
      </p:pic>
      <p:sp>
        <p:nvSpPr>
          <p:cNvPr id="12" name="Rectangle 11">
            <a:extLst>
              <a:ext uri="{FF2B5EF4-FFF2-40B4-BE49-F238E27FC236}">
                <a16:creationId xmlns:a16="http://schemas.microsoft.com/office/drawing/2014/main" id="{4DFCD616-19D9-5661-4B73-F47CB8DB39E9}"/>
              </a:ext>
            </a:extLst>
          </p:cNvPr>
          <p:cNvSpPr/>
          <p:nvPr userDrawn="1"/>
        </p:nvSpPr>
        <p:spPr>
          <a:xfrm>
            <a:off x="4498521" y="1203796"/>
            <a:ext cx="7004249" cy="1835010"/>
          </a:xfrm>
          <a:custGeom>
            <a:avLst/>
            <a:gdLst>
              <a:gd name="connsiteX0" fmla="*/ 0 w 5328745"/>
              <a:gd name="connsiteY0" fmla="*/ 0 h 1168722"/>
              <a:gd name="connsiteX1" fmla="*/ 5328745 w 5328745"/>
              <a:gd name="connsiteY1" fmla="*/ 0 h 1168722"/>
              <a:gd name="connsiteX2" fmla="*/ 5328745 w 5328745"/>
              <a:gd name="connsiteY2" fmla="*/ 1168722 h 1168722"/>
              <a:gd name="connsiteX3" fmla="*/ 0 w 5328745"/>
              <a:gd name="connsiteY3" fmla="*/ 1168722 h 1168722"/>
              <a:gd name="connsiteX4" fmla="*/ 0 w 5328745"/>
              <a:gd name="connsiteY4" fmla="*/ 0 h 1168722"/>
              <a:gd name="connsiteX0" fmla="*/ 0 w 6621517"/>
              <a:gd name="connsiteY0" fmla="*/ 21021 h 1189743"/>
              <a:gd name="connsiteX1" fmla="*/ 6621517 w 6621517"/>
              <a:gd name="connsiteY1" fmla="*/ 0 h 1189743"/>
              <a:gd name="connsiteX2" fmla="*/ 5328745 w 6621517"/>
              <a:gd name="connsiteY2" fmla="*/ 1189743 h 1189743"/>
              <a:gd name="connsiteX3" fmla="*/ 0 w 6621517"/>
              <a:gd name="connsiteY3" fmla="*/ 1189743 h 1189743"/>
              <a:gd name="connsiteX4" fmla="*/ 0 w 6621517"/>
              <a:gd name="connsiteY4" fmla="*/ 21021 h 1189743"/>
              <a:gd name="connsiteX0" fmla="*/ 0 w 6621517"/>
              <a:gd name="connsiteY0" fmla="*/ 21021 h 1189743"/>
              <a:gd name="connsiteX1" fmla="*/ 6621517 w 6621517"/>
              <a:gd name="connsiteY1" fmla="*/ 0 h 1189743"/>
              <a:gd name="connsiteX2" fmla="*/ 5012300 w 6621517"/>
              <a:gd name="connsiteY2" fmla="*/ 1168570 h 1189743"/>
              <a:gd name="connsiteX3" fmla="*/ 0 w 6621517"/>
              <a:gd name="connsiteY3" fmla="*/ 1189743 h 1189743"/>
              <a:gd name="connsiteX4" fmla="*/ 0 w 6621517"/>
              <a:gd name="connsiteY4" fmla="*/ 21021 h 1189743"/>
              <a:gd name="connsiteX0" fmla="*/ 0 w 6621517"/>
              <a:gd name="connsiteY0" fmla="*/ 21021 h 1189743"/>
              <a:gd name="connsiteX1" fmla="*/ 6621517 w 6621517"/>
              <a:gd name="connsiteY1" fmla="*/ 0 h 1189743"/>
              <a:gd name="connsiteX2" fmla="*/ 4425436 w 6621517"/>
              <a:gd name="connsiteY2" fmla="*/ 1130497 h 1189743"/>
              <a:gd name="connsiteX3" fmla="*/ 0 w 6621517"/>
              <a:gd name="connsiteY3" fmla="*/ 1189743 h 1189743"/>
              <a:gd name="connsiteX4" fmla="*/ 0 w 6621517"/>
              <a:gd name="connsiteY4" fmla="*/ 21021 h 1189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17" h="1189743">
                <a:moveTo>
                  <a:pt x="0" y="21021"/>
                </a:moveTo>
                <a:lnTo>
                  <a:pt x="6621517" y="0"/>
                </a:lnTo>
                <a:lnTo>
                  <a:pt x="4425436" y="1130497"/>
                </a:lnTo>
                <a:lnTo>
                  <a:pt x="0" y="1189743"/>
                </a:lnTo>
                <a:lnTo>
                  <a:pt x="0" y="21021"/>
                </a:lnTo>
                <a:close/>
              </a:path>
            </a:pathLst>
          </a:custGeom>
          <a:solidFill>
            <a:srgbClr val="00A0AF">
              <a:alpha val="3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with medium confidence">
            <a:extLst>
              <a:ext uri="{FF2B5EF4-FFF2-40B4-BE49-F238E27FC236}">
                <a16:creationId xmlns:a16="http://schemas.microsoft.com/office/drawing/2014/main" id="{EB3708EA-96AC-6187-B202-C812CAA170CE}"/>
              </a:ext>
            </a:extLst>
          </p:cNvPr>
          <p:cNvPicPr>
            <a:picLocks noChangeAspect="1"/>
          </p:cNvPicPr>
          <p:nvPr userDrawn="1"/>
        </p:nvPicPr>
        <p:blipFill>
          <a:blip r:embed="rId3"/>
          <a:stretch>
            <a:fillRect/>
          </a:stretch>
        </p:blipFill>
        <p:spPr>
          <a:xfrm>
            <a:off x="4766907" y="1258785"/>
            <a:ext cx="4964922" cy="1650041"/>
          </a:xfrm>
          <a:prstGeom prst="rect">
            <a:avLst/>
          </a:prstGeom>
        </p:spPr>
      </p:pic>
      <p:sp>
        <p:nvSpPr>
          <p:cNvPr id="4" name="Title 1">
            <a:extLst>
              <a:ext uri="{FF2B5EF4-FFF2-40B4-BE49-F238E27FC236}">
                <a16:creationId xmlns:a16="http://schemas.microsoft.com/office/drawing/2014/main" id="{B99200DE-F8A5-387D-D97C-F258E83E2C0B}"/>
              </a:ext>
            </a:extLst>
          </p:cNvPr>
          <p:cNvSpPr>
            <a:spLocks noGrp="1"/>
          </p:cNvSpPr>
          <p:nvPr>
            <p:ph type="ctrTitle" hasCustomPrompt="1"/>
          </p:nvPr>
        </p:nvSpPr>
        <p:spPr>
          <a:xfrm>
            <a:off x="5043786" y="3229350"/>
            <a:ext cx="6117864" cy="1263354"/>
          </a:xfrm>
        </p:spPr>
        <p:txBody>
          <a:bodyPr>
            <a:noAutofit/>
          </a:bodyPr>
          <a:lstStyle>
            <a:lvl1pPr algn="l">
              <a:defRPr sz="3600" b="1" i="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73007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Master Title Slide_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C1FCA9-8B33-5084-6742-66183A3B8348}"/>
              </a:ext>
            </a:extLst>
          </p:cNvPr>
          <p:cNvSpPr/>
          <p:nvPr userDrawn="1"/>
        </p:nvSpPr>
        <p:spPr>
          <a:xfrm rot="10800000">
            <a:off x="-2" y="-1"/>
            <a:ext cx="12302837" cy="688062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
        <p:nvSpPr>
          <p:cNvPr id="2" name="Title 1"/>
          <p:cNvSpPr>
            <a:spLocks noGrp="1"/>
          </p:cNvSpPr>
          <p:nvPr>
            <p:ph type="ctrTitle" hasCustomPrompt="1"/>
          </p:nvPr>
        </p:nvSpPr>
        <p:spPr>
          <a:xfrm>
            <a:off x="5712186" y="2932249"/>
            <a:ext cx="6117864" cy="1263354"/>
          </a:xfrm>
        </p:spPr>
        <p:txBody>
          <a:bodyPr>
            <a:noAutofit/>
          </a:bodyPr>
          <a:lstStyle>
            <a:lvl1pPr algn="l">
              <a:defRPr sz="3600" b="1" i="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698670" y="4302252"/>
            <a:ext cx="6131379" cy="1263353"/>
          </a:xfrm>
        </p:spPr>
        <p:txBody>
          <a:bodyPr/>
          <a:lstStyle>
            <a:lvl1pPr marL="0" indent="0" algn="l">
              <a:buNone/>
              <a:defRPr b="0" i="0">
                <a:solidFill>
                  <a:schemeClr val="accent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Graphic 6">
            <a:extLst>
              <a:ext uri="{FF2B5EF4-FFF2-40B4-BE49-F238E27FC236}">
                <a16:creationId xmlns:a16="http://schemas.microsoft.com/office/drawing/2014/main" id="{6A52C070-45A1-1428-3720-8C07610AED28}"/>
              </a:ext>
            </a:extLst>
          </p:cNvPr>
          <p:cNvPicPr>
            <a:picLocks noChangeAspect="1"/>
          </p:cNvPicPr>
          <p:nvPr userDrawn="1"/>
        </p:nvPicPr>
        <p:blipFill>
          <a:blip r:embed="rId2"/>
          <a:srcRect/>
          <a:stretch/>
        </p:blipFill>
        <p:spPr>
          <a:xfrm>
            <a:off x="13515" y="0"/>
            <a:ext cx="5464527" cy="6858000"/>
          </a:xfrm>
          <a:prstGeom prst="rect">
            <a:avLst/>
          </a:prstGeom>
        </p:spPr>
      </p:pic>
    </p:spTree>
    <p:extLst>
      <p:ext uri="{BB962C8B-B14F-4D97-AF65-F5344CB8AC3E}">
        <p14:creationId xmlns:p14="http://schemas.microsoft.com/office/powerpoint/2010/main" val="20489197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Master Title Slide_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C1FCA9-8B33-5084-6742-66183A3B8348}"/>
              </a:ext>
            </a:extLst>
          </p:cNvPr>
          <p:cNvSpPr/>
          <p:nvPr userDrawn="1"/>
        </p:nvSpPr>
        <p:spPr>
          <a:xfrm rot="10800000">
            <a:off x="-2" y="-1"/>
            <a:ext cx="12302837" cy="688062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
        <p:nvSpPr>
          <p:cNvPr id="2" name="Title 1"/>
          <p:cNvSpPr>
            <a:spLocks noGrp="1"/>
          </p:cNvSpPr>
          <p:nvPr>
            <p:ph type="ctrTitle" hasCustomPrompt="1"/>
          </p:nvPr>
        </p:nvSpPr>
        <p:spPr>
          <a:xfrm>
            <a:off x="5698670" y="2850266"/>
            <a:ext cx="6131379" cy="1343828"/>
          </a:xfrm>
        </p:spPr>
        <p:txBody>
          <a:bodyPr>
            <a:normAutofit/>
          </a:bodyPr>
          <a:lstStyle>
            <a:lvl1pPr algn="l">
              <a:defRPr sz="3600" b="1" i="0">
                <a:solidFill>
                  <a:schemeClr val="accent2"/>
                </a:solidFill>
                <a:latin typeface="+mj-lt"/>
              </a:defRPr>
            </a:lvl1pPr>
          </a:lstStyle>
          <a:p>
            <a:r>
              <a:rPr lang="en-US"/>
              <a:t>CLICK TO EDIT MASTER TITLE STYLE</a:t>
            </a:r>
          </a:p>
        </p:txBody>
      </p:sp>
      <p:sp>
        <p:nvSpPr>
          <p:cNvPr id="3" name="Subtitle 2"/>
          <p:cNvSpPr>
            <a:spLocks noGrp="1"/>
          </p:cNvSpPr>
          <p:nvPr>
            <p:ph type="subTitle" idx="1"/>
          </p:nvPr>
        </p:nvSpPr>
        <p:spPr>
          <a:xfrm>
            <a:off x="5698670" y="4302252"/>
            <a:ext cx="6131379" cy="1263353"/>
          </a:xfrm>
        </p:spPr>
        <p:txBody>
          <a:bodyPr/>
          <a:lstStyle>
            <a:lvl1pPr marL="0" indent="0" algn="l">
              <a:buNone/>
              <a:defRPr b="0" i="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Graphic 6">
            <a:extLst>
              <a:ext uri="{FF2B5EF4-FFF2-40B4-BE49-F238E27FC236}">
                <a16:creationId xmlns:a16="http://schemas.microsoft.com/office/drawing/2014/main" id="{6A52C070-45A1-1428-3720-8C07610AED28}"/>
              </a:ext>
            </a:extLst>
          </p:cNvPr>
          <p:cNvPicPr>
            <a:picLocks noChangeAspect="1"/>
          </p:cNvPicPr>
          <p:nvPr userDrawn="1"/>
        </p:nvPicPr>
        <p:blipFill>
          <a:blip r:embed="rId2"/>
          <a:srcRect/>
          <a:stretch/>
        </p:blipFill>
        <p:spPr>
          <a:xfrm>
            <a:off x="13515" y="1764"/>
            <a:ext cx="5464527" cy="6854471"/>
          </a:xfrm>
          <a:prstGeom prst="rect">
            <a:avLst/>
          </a:prstGeom>
        </p:spPr>
      </p:pic>
    </p:spTree>
    <p:extLst>
      <p:ext uri="{BB962C8B-B14F-4D97-AF65-F5344CB8AC3E}">
        <p14:creationId xmlns:p14="http://schemas.microsoft.com/office/powerpoint/2010/main" val="679207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ster Title Slide_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C1FCA9-8B33-5084-6742-66183A3B8348}"/>
              </a:ext>
            </a:extLst>
          </p:cNvPr>
          <p:cNvSpPr/>
          <p:nvPr userDrawn="1"/>
        </p:nvSpPr>
        <p:spPr>
          <a:xfrm rot="10800000">
            <a:off x="-2" y="-1"/>
            <a:ext cx="12302837" cy="6880628"/>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
        <p:nvSpPr>
          <p:cNvPr id="3" name="Subtitle 2"/>
          <p:cNvSpPr>
            <a:spLocks noGrp="1"/>
          </p:cNvSpPr>
          <p:nvPr>
            <p:ph type="subTitle" idx="1"/>
          </p:nvPr>
        </p:nvSpPr>
        <p:spPr>
          <a:xfrm>
            <a:off x="5698670" y="4302252"/>
            <a:ext cx="6131379" cy="1263353"/>
          </a:xfrm>
        </p:spPr>
        <p:txBody>
          <a:bodyPr/>
          <a:lstStyle>
            <a:lvl1pPr marL="0" indent="0" algn="l">
              <a:buNone/>
              <a:defRPr b="0" i="0">
                <a:solidFill>
                  <a:schemeClr val="accent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Graphic 6">
            <a:extLst>
              <a:ext uri="{FF2B5EF4-FFF2-40B4-BE49-F238E27FC236}">
                <a16:creationId xmlns:a16="http://schemas.microsoft.com/office/drawing/2014/main" id="{6A52C070-45A1-1428-3720-8C07610AED28}"/>
              </a:ext>
            </a:extLst>
          </p:cNvPr>
          <p:cNvPicPr>
            <a:picLocks noChangeAspect="1"/>
          </p:cNvPicPr>
          <p:nvPr userDrawn="1"/>
        </p:nvPicPr>
        <p:blipFill>
          <a:blip r:embed="rId2"/>
          <a:srcRect/>
          <a:stretch/>
        </p:blipFill>
        <p:spPr>
          <a:xfrm>
            <a:off x="12109" y="0"/>
            <a:ext cx="5467340" cy="6858000"/>
          </a:xfrm>
          <a:prstGeom prst="rect">
            <a:avLst/>
          </a:prstGeom>
        </p:spPr>
      </p:pic>
      <p:sp>
        <p:nvSpPr>
          <p:cNvPr id="4" name="Title 1">
            <a:extLst>
              <a:ext uri="{FF2B5EF4-FFF2-40B4-BE49-F238E27FC236}">
                <a16:creationId xmlns:a16="http://schemas.microsoft.com/office/drawing/2014/main" id="{E00AEB65-16E7-D585-24B4-0DEDBD2DFDE6}"/>
              </a:ext>
            </a:extLst>
          </p:cNvPr>
          <p:cNvSpPr>
            <a:spLocks noGrp="1"/>
          </p:cNvSpPr>
          <p:nvPr>
            <p:ph type="ctrTitle" hasCustomPrompt="1"/>
          </p:nvPr>
        </p:nvSpPr>
        <p:spPr>
          <a:xfrm>
            <a:off x="5712186" y="2932249"/>
            <a:ext cx="6117864" cy="1263354"/>
          </a:xfrm>
        </p:spPr>
        <p:txBody>
          <a:bodyPr>
            <a:noAutofit/>
          </a:bodyPr>
          <a:lstStyle>
            <a:lvl1pPr algn="l">
              <a:defRPr sz="3600" b="1" i="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3114486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_1">
    <p:bg>
      <p:bgPr>
        <a:solidFill>
          <a:srgbClr val="22404D"/>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515" y="0"/>
            <a:ext cx="5464527"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7" name="Title 10">
            <a:extLst>
              <a:ext uri="{FF2B5EF4-FFF2-40B4-BE49-F238E27FC236}">
                <a16:creationId xmlns:a16="http://schemas.microsoft.com/office/drawing/2014/main" id="{F5FD8CB4-4811-AFEC-359E-1EDA61B8130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5000" b="1" i="0" cap="none" baseline="0">
                <a:solidFill>
                  <a:schemeClr val="bg1"/>
                </a:solidFill>
                <a:latin typeface="+mj-lt"/>
              </a:defRPr>
            </a:lvl1pPr>
          </a:lstStyle>
          <a:p>
            <a:r>
              <a:rPr lang="en-US"/>
              <a:t>Title</a:t>
            </a:r>
          </a:p>
        </p:txBody>
      </p:sp>
      <p:sp>
        <p:nvSpPr>
          <p:cNvPr id="6" name="Text Placeholder 12">
            <a:extLst>
              <a:ext uri="{FF2B5EF4-FFF2-40B4-BE49-F238E27FC236}">
                <a16:creationId xmlns:a16="http://schemas.microsoft.com/office/drawing/2014/main" id="{4DD7FD7B-77DB-06C9-20E9-C0656EBC077C}"/>
              </a:ext>
            </a:extLst>
          </p:cNvPr>
          <p:cNvSpPr>
            <a:spLocks noGrp="1"/>
          </p:cNvSpPr>
          <p:nvPr>
            <p:ph type="body" sz="quarter" idx="10" hasCustomPrompt="1"/>
          </p:nvPr>
        </p:nvSpPr>
        <p:spPr>
          <a:xfrm>
            <a:off x="6024448" y="4597486"/>
            <a:ext cx="5735752" cy="1942462"/>
          </a:xfrm>
        </p:spPr>
        <p:txBody>
          <a:bodyPr>
            <a:normAutofit/>
          </a:bodyPr>
          <a:lstStyle>
            <a:lvl1pPr marL="0" indent="0">
              <a:buNone/>
              <a:defRPr sz="2400" b="0" i="0">
                <a:solidFill>
                  <a:schemeClr val="bg1"/>
                </a:solidFill>
                <a:latin typeface="+mj-lt"/>
                <a:ea typeface="Roboto" panose="02000000000000000000" pitchFamily="2" charset="0"/>
                <a:cs typeface="Calibri" panose="020F0502020204030204" pitchFamily="34" charset="0"/>
              </a:defRPr>
            </a:lvl1pPr>
          </a:lstStyle>
          <a:p>
            <a:pPr lvl="0"/>
            <a:r>
              <a:rPr lang="en-US"/>
              <a:t>Subtitle</a:t>
            </a:r>
          </a:p>
        </p:txBody>
      </p:sp>
    </p:spTree>
    <p:extLst>
      <p:ext uri="{BB962C8B-B14F-4D97-AF65-F5344CB8AC3E}">
        <p14:creationId xmlns:p14="http://schemas.microsoft.com/office/powerpoint/2010/main" val="2832660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_2">
    <p:bg>
      <p:bgPr>
        <a:solidFill>
          <a:srgbClr val="22404D"/>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109" y="0"/>
            <a:ext cx="5467340" cy="6857999"/>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7" name="Title 10">
            <a:extLst>
              <a:ext uri="{FF2B5EF4-FFF2-40B4-BE49-F238E27FC236}">
                <a16:creationId xmlns:a16="http://schemas.microsoft.com/office/drawing/2014/main" id="{F5FD8CB4-4811-AFEC-359E-1EDA61B8130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5000" b="1" i="0" cap="none" baseline="0">
                <a:solidFill>
                  <a:schemeClr val="accent2"/>
                </a:solidFill>
                <a:latin typeface="+mj-lt"/>
              </a:defRPr>
            </a:lvl1pPr>
          </a:lstStyle>
          <a:p>
            <a:r>
              <a:rPr lang="en-US"/>
              <a:t>Title</a:t>
            </a:r>
          </a:p>
        </p:txBody>
      </p:sp>
      <p:sp>
        <p:nvSpPr>
          <p:cNvPr id="6" name="Text Placeholder 12">
            <a:extLst>
              <a:ext uri="{FF2B5EF4-FFF2-40B4-BE49-F238E27FC236}">
                <a16:creationId xmlns:a16="http://schemas.microsoft.com/office/drawing/2014/main" id="{4DD7FD7B-77DB-06C9-20E9-C0656EBC077C}"/>
              </a:ext>
            </a:extLst>
          </p:cNvPr>
          <p:cNvSpPr>
            <a:spLocks noGrp="1"/>
          </p:cNvSpPr>
          <p:nvPr>
            <p:ph type="body" sz="quarter" idx="10" hasCustomPrompt="1"/>
          </p:nvPr>
        </p:nvSpPr>
        <p:spPr>
          <a:xfrm>
            <a:off x="6024448" y="4597486"/>
            <a:ext cx="5735752" cy="1942462"/>
          </a:xfrm>
        </p:spPr>
        <p:txBody>
          <a:bodyPr>
            <a:normAutofit/>
          </a:bodyPr>
          <a:lstStyle>
            <a:lvl1pPr marL="0" indent="0">
              <a:buNone/>
              <a:defRPr sz="2400" b="0" i="0">
                <a:solidFill>
                  <a:schemeClr val="bg1"/>
                </a:solidFill>
                <a:latin typeface="+mj-lt"/>
                <a:ea typeface="Roboto" panose="02000000000000000000" pitchFamily="2" charset="0"/>
                <a:cs typeface="Calibri" panose="020F0502020204030204" pitchFamily="34" charset="0"/>
              </a:defRPr>
            </a:lvl1pPr>
          </a:lstStyle>
          <a:p>
            <a:pPr lvl="0"/>
            <a:r>
              <a:rPr lang="en-US"/>
              <a:t>Subtitle</a:t>
            </a:r>
          </a:p>
        </p:txBody>
      </p:sp>
    </p:spTree>
    <p:extLst>
      <p:ext uri="{BB962C8B-B14F-4D97-AF65-F5344CB8AC3E}">
        <p14:creationId xmlns:p14="http://schemas.microsoft.com/office/powerpoint/2010/main" val="933206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_3">
    <p:bg>
      <p:bgPr>
        <a:solidFill>
          <a:srgbClr val="22404D"/>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9538C758-9328-7748-B012-EE17F60E75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109" y="0"/>
            <a:ext cx="5467340" cy="6858000"/>
          </a:xfrm>
          <a:prstGeom prst="rect">
            <a:avLst/>
          </a:prstGeom>
        </p:spPr>
      </p:pic>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7" name="Title 10">
            <a:extLst>
              <a:ext uri="{FF2B5EF4-FFF2-40B4-BE49-F238E27FC236}">
                <a16:creationId xmlns:a16="http://schemas.microsoft.com/office/drawing/2014/main" id="{F5FD8CB4-4811-AFEC-359E-1EDA61B8130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5000" b="1" i="0" cap="none" baseline="0">
                <a:solidFill>
                  <a:schemeClr val="bg1"/>
                </a:solidFill>
                <a:latin typeface="+mj-lt"/>
              </a:defRPr>
            </a:lvl1pPr>
          </a:lstStyle>
          <a:p>
            <a:r>
              <a:rPr lang="en-US"/>
              <a:t>Title</a:t>
            </a:r>
          </a:p>
        </p:txBody>
      </p:sp>
      <p:sp>
        <p:nvSpPr>
          <p:cNvPr id="6" name="Text Placeholder 12">
            <a:extLst>
              <a:ext uri="{FF2B5EF4-FFF2-40B4-BE49-F238E27FC236}">
                <a16:creationId xmlns:a16="http://schemas.microsoft.com/office/drawing/2014/main" id="{4DD7FD7B-77DB-06C9-20E9-C0656EBC077C}"/>
              </a:ext>
            </a:extLst>
          </p:cNvPr>
          <p:cNvSpPr>
            <a:spLocks noGrp="1"/>
          </p:cNvSpPr>
          <p:nvPr>
            <p:ph type="body" sz="quarter" idx="10" hasCustomPrompt="1"/>
          </p:nvPr>
        </p:nvSpPr>
        <p:spPr>
          <a:xfrm>
            <a:off x="6024448" y="4597486"/>
            <a:ext cx="5735752" cy="1942462"/>
          </a:xfrm>
        </p:spPr>
        <p:txBody>
          <a:bodyPr>
            <a:normAutofit/>
          </a:bodyPr>
          <a:lstStyle>
            <a:lvl1pPr marL="0" indent="0">
              <a:buNone/>
              <a:defRPr sz="2400" b="0" i="0">
                <a:solidFill>
                  <a:schemeClr val="bg1"/>
                </a:solidFill>
                <a:latin typeface="+mj-lt"/>
                <a:ea typeface="Roboto" panose="02000000000000000000" pitchFamily="2" charset="0"/>
                <a:cs typeface="Calibri" panose="020F0502020204030204" pitchFamily="34" charset="0"/>
              </a:defRPr>
            </a:lvl1pPr>
          </a:lstStyle>
          <a:p>
            <a:pPr lvl="0"/>
            <a:r>
              <a:rPr lang="en-US"/>
              <a:t>Subtitle</a:t>
            </a:r>
          </a:p>
        </p:txBody>
      </p:sp>
    </p:spTree>
    <p:extLst>
      <p:ext uri="{BB962C8B-B14F-4D97-AF65-F5344CB8AC3E}">
        <p14:creationId xmlns:p14="http://schemas.microsoft.com/office/powerpoint/2010/main" val="311544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Left Bar_Titl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802718" y="1229033"/>
            <a:ext cx="10779682" cy="535816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E0B1010D-2C2F-D9A4-3FC0-79BEB88C520A}"/>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A logo with a black background&#10;&#10;Description automatically generated">
            <a:extLst>
              <a:ext uri="{FF2B5EF4-FFF2-40B4-BE49-F238E27FC236}">
                <a16:creationId xmlns:a16="http://schemas.microsoft.com/office/drawing/2014/main" id="{30449E28-D60D-5FE1-07AF-72677B07A3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960" y="6107633"/>
            <a:ext cx="617276" cy="684055"/>
          </a:xfrm>
          <a:prstGeom prst="rect">
            <a:avLst/>
          </a:prstGeom>
        </p:spPr>
      </p:pic>
    </p:spTree>
    <p:extLst>
      <p:ext uri="{BB962C8B-B14F-4D97-AF65-F5344CB8AC3E}">
        <p14:creationId xmlns:p14="http://schemas.microsoft.com/office/powerpoint/2010/main" val="2253397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Left Bar_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E2D3D8B-E0F1-7706-D353-C4E5E408FF50}"/>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A logo with a black background&#10;&#10;Description automatically generated">
            <a:extLst>
              <a:ext uri="{FF2B5EF4-FFF2-40B4-BE49-F238E27FC236}">
                <a16:creationId xmlns:a16="http://schemas.microsoft.com/office/drawing/2014/main" id="{9E98F48A-9273-A865-1D3F-489B6DFFAB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960" y="6107633"/>
            <a:ext cx="617276" cy="684055"/>
          </a:xfrm>
          <a:prstGeom prst="rect">
            <a:avLst/>
          </a:prstGeom>
        </p:spPr>
      </p:pic>
    </p:spTree>
    <p:extLst>
      <p:ext uri="{BB962C8B-B14F-4D97-AF65-F5344CB8AC3E}">
        <p14:creationId xmlns:p14="http://schemas.microsoft.com/office/powerpoint/2010/main" val="4089961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ft Ba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85551B-6306-D6E4-BE73-5EA5CFE06BB5}"/>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logo with a black background&#10;&#10;Description automatically generated">
            <a:extLst>
              <a:ext uri="{FF2B5EF4-FFF2-40B4-BE49-F238E27FC236}">
                <a16:creationId xmlns:a16="http://schemas.microsoft.com/office/drawing/2014/main" id="{8E2D1BEE-F506-F763-CBC5-54E1058819E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960" y="6107633"/>
            <a:ext cx="617276" cy="684055"/>
          </a:xfrm>
          <a:prstGeom prst="rect">
            <a:avLst/>
          </a:prstGeom>
        </p:spPr>
      </p:pic>
    </p:spTree>
    <p:extLst>
      <p:ext uri="{BB962C8B-B14F-4D97-AF65-F5344CB8AC3E}">
        <p14:creationId xmlns:p14="http://schemas.microsoft.com/office/powerpoint/2010/main" val="2701937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ew Section Slide-3" preserve="1">
  <p:cSld name="Low Arrow_Title/Content_IBB/WHT">
    <p:bg>
      <p:bgPr>
        <a:solidFill>
          <a:srgbClr val="22404D"/>
        </a:solidFill>
        <a:effectLst/>
      </p:bgPr>
    </p:bg>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0"/>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0" name="Google Shape;70;p20"/>
          <p:cNvPicPr preferRelativeResize="0"/>
          <p:nvPr/>
        </p:nvPicPr>
        <p:blipFill>
          <a:blip r:embed="rId2">
            <a:extLst>
              <a:ext uri="{28A0092B-C50C-407E-A947-70E740481C1C}">
                <a14:useLocalDpi xmlns:a14="http://schemas.microsoft.com/office/drawing/2010/main" val="0"/>
              </a:ext>
            </a:extLst>
          </a:blip>
          <a:srcRect l="42476" r="12814"/>
          <a:stretch>
            <a:fillRect/>
          </a:stretch>
        </p:blipFill>
        <p:spPr>
          <a:xfrm>
            <a:off x="8458200" y="2316891"/>
            <a:ext cx="3416643" cy="4298511"/>
          </a:xfrm>
          <a:prstGeom prst="rect">
            <a:avLst/>
          </a:prstGeom>
          <a:noFill/>
          <a:ln>
            <a:noFill/>
          </a:ln>
        </p:spPr>
      </p:pic>
    </p:spTree>
    <p:extLst>
      <p:ext uri="{BB962C8B-B14F-4D97-AF65-F5344CB8AC3E}">
        <p14:creationId xmlns:p14="http://schemas.microsoft.com/office/powerpoint/2010/main" val="1264799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ew Section Slide-3" preserve="1">
  <p:cSld name="Low Arrow_Title/Content_IBB/TEAL">
    <p:bg>
      <p:bgPr>
        <a:solidFill>
          <a:srgbClr val="22404D"/>
        </a:solidFill>
        <a:effectLst/>
      </p:bgPr>
    </p:bg>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0"/>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0" name="Google Shape;70;p20"/>
          <p:cNvPicPr preferRelativeResize="0"/>
          <p:nvPr/>
        </p:nvPicPr>
        <p:blipFill>
          <a:blip r:embed="rId2">
            <a:extLst>
              <a:ext uri="{28A0092B-C50C-407E-A947-70E740481C1C}">
                <a14:useLocalDpi xmlns:a14="http://schemas.microsoft.com/office/drawing/2010/main" val="0"/>
              </a:ext>
            </a:extLst>
          </a:blip>
          <a:srcRect/>
          <a:stretch/>
        </p:blipFill>
        <p:spPr>
          <a:xfrm>
            <a:off x="8465573" y="2351754"/>
            <a:ext cx="3224741" cy="4047061"/>
          </a:xfrm>
          <a:prstGeom prst="rect">
            <a:avLst/>
          </a:prstGeom>
          <a:noFill/>
          <a:ln>
            <a:noFill/>
          </a:ln>
        </p:spPr>
      </p:pic>
    </p:spTree>
    <p:extLst>
      <p:ext uri="{BB962C8B-B14F-4D97-AF65-F5344CB8AC3E}">
        <p14:creationId xmlns:p14="http://schemas.microsoft.com/office/powerpoint/2010/main" val="1145002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ew Section Slide-6" preserve="1">
  <p:cSld name="Low Arrow_Title/Content_Teal">
    <p:bg>
      <p:bgPr>
        <a:solidFill>
          <a:srgbClr val="008B9C"/>
        </a:solidFill>
        <a:effectLst/>
      </p:bgPr>
    </p:bg>
    <p:spTree>
      <p:nvGrpSpPr>
        <p:cNvPr id="1" name="Shape 79"/>
        <p:cNvGrpSpPr/>
        <p:nvPr/>
      </p:nvGrpSpPr>
      <p:grpSpPr>
        <a:xfrm>
          <a:off x="0" y="0"/>
          <a:ext cx="0" cy="0"/>
          <a:chOff x="0" y="0"/>
          <a:chExt cx="0" cy="0"/>
        </a:xfrm>
      </p:grpSpPr>
      <p:sp>
        <p:nvSpPr>
          <p:cNvPr id="80" name="Google Shape;80;p23"/>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23"/>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2" name="Google Shape;82;p23"/>
          <p:cNvPicPr preferRelativeResize="0"/>
          <p:nvPr/>
        </p:nvPicPr>
        <p:blipFill rotWithShape="1">
          <a:blip r:embed="rId2">
            <a:alphaModFix/>
          </a:blip>
          <a:srcRect/>
          <a:stretch/>
        </p:blipFill>
        <p:spPr>
          <a:xfrm>
            <a:off x="8378456" y="2282948"/>
            <a:ext cx="3344152" cy="4115867"/>
          </a:xfrm>
          <a:prstGeom prst="rect">
            <a:avLst/>
          </a:prstGeom>
          <a:noFill/>
          <a:ln>
            <a:noFill/>
          </a:ln>
        </p:spPr>
      </p:pic>
    </p:spTree>
    <p:extLst>
      <p:ext uri="{BB962C8B-B14F-4D97-AF65-F5344CB8AC3E}">
        <p14:creationId xmlns:p14="http://schemas.microsoft.com/office/powerpoint/2010/main" val="2282764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w Arrow_Title/Content_WHT">
    <p:bg>
      <p:bgPr>
        <a:solidFill>
          <a:schemeClr val="bg1"/>
        </a:solidFill>
        <a:effectLst/>
      </p:bgPr>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285DDF97-3412-B39C-9B04-22AAA6A75CC7}"/>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rgbClr val="22404D"/>
                </a:solidFill>
                <a:latin typeface="+mj-lt"/>
              </a:defRPr>
            </a:lvl1pPr>
          </a:lstStyle>
          <a:p>
            <a:r>
              <a:rPr lang="en-US"/>
              <a:t>Title</a:t>
            </a:r>
          </a:p>
        </p:txBody>
      </p:sp>
      <p:sp>
        <p:nvSpPr>
          <p:cNvPr id="9" name="Text Placeholder 12">
            <a:extLst>
              <a:ext uri="{FF2B5EF4-FFF2-40B4-BE49-F238E27FC236}">
                <a16:creationId xmlns:a16="http://schemas.microsoft.com/office/drawing/2014/main" id="{33E743D7-49EB-0CDF-E35E-E6627B968921}"/>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10" name="Graphic 9">
            <a:extLst>
              <a:ext uri="{FF2B5EF4-FFF2-40B4-BE49-F238E27FC236}">
                <a16:creationId xmlns:a16="http://schemas.microsoft.com/office/drawing/2014/main" id="{B4A9BFCD-DC6F-A729-EBED-31BE4F11EA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410749" y="2282948"/>
            <a:ext cx="3279566" cy="4115867"/>
          </a:xfrm>
          <a:prstGeom prst="rect">
            <a:avLst/>
          </a:prstGeom>
        </p:spPr>
      </p:pic>
    </p:spTree>
    <p:extLst>
      <p:ext uri="{BB962C8B-B14F-4D97-AF65-F5344CB8AC3E}">
        <p14:creationId xmlns:p14="http://schemas.microsoft.com/office/powerpoint/2010/main" val="151111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ew Section Slide-3" preserve="1">
  <p:cSld name="1_New Section Slide-3">
    <p:bg>
      <p:bgPr>
        <a:solidFill>
          <a:srgbClr val="22404D"/>
        </a:solidFill>
        <a:effectLst/>
      </p:bgPr>
    </p:bg>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0"/>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 name="Picture 1" descr="A white arrow pointing up&#10;&#10;AI-generated content may be incorrect.">
            <a:extLst>
              <a:ext uri="{FF2B5EF4-FFF2-40B4-BE49-F238E27FC236}">
                <a16:creationId xmlns:a16="http://schemas.microsoft.com/office/drawing/2014/main" id="{DA9988AE-90B2-800D-005F-4C849F9A4120}"/>
              </a:ext>
            </a:extLst>
          </p:cNvPr>
          <p:cNvPicPr>
            <a:picLocks noChangeAspect="1"/>
          </p:cNvPicPr>
          <p:nvPr userDrawn="1"/>
        </p:nvPicPr>
        <p:blipFill>
          <a:blip r:embed="rId2"/>
          <a:srcRect l="15565"/>
          <a:stretch>
            <a:fillRect/>
          </a:stretch>
        </p:blipFill>
        <p:spPr>
          <a:xfrm>
            <a:off x="8434240" y="2367214"/>
            <a:ext cx="3405757" cy="4033586"/>
          </a:xfrm>
          <a:prstGeom prst="rect">
            <a:avLst/>
          </a:prstGeom>
          <a:effectLst>
            <a:softEdge rad="0"/>
          </a:effectLst>
        </p:spPr>
      </p:pic>
    </p:spTree>
    <p:extLst>
      <p:ext uri="{BB962C8B-B14F-4D97-AF65-F5344CB8AC3E}">
        <p14:creationId xmlns:p14="http://schemas.microsoft.com/office/powerpoint/2010/main" val="1873389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lor_Title/Content_IBB">
    <p:bg>
      <p:bgPr>
        <a:solidFill>
          <a:srgbClr val="22404D"/>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7086FF0-08F7-5842-9917-74B2C0E8BC5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621129" y="6248913"/>
            <a:ext cx="374870" cy="461377"/>
          </a:xfrm>
          <a:prstGeom prst="rect">
            <a:avLst/>
          </a:prstGeom>
        </p:spPr>
      </p:pic>
      <p:sp>
        <p:nvSpPr>
          <p:cNvPr id="2" name="Title 8">
            <a:extLst>
              <a:ext uri="{FF2B5EF4-FFF2-40B4-BE49-F238E27FC236}">
                <a16:creationId xmlns:a16="http://schemas.microsoft.com/office/drawing/2014/main" id="{EB4BA502-FAC4-92EF-55B4-3E09660990AC}"/>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bg1"/>
                </a:solidFill>
                <a:latin typeface="+mj-lt"/>
              </a:defRPr>
            </a:lvl1pPr>
          </a:lstStyle>
          <a:p>
            <a:r>
              <a:rPr lang="en-US"/>
              <a:t>Title</a:t>
            </a:r>
          </a:p>
        </p:txBody>
      </p:sp>
      <p:sp>
        <p:nvSpPr>
          <p:cNvPr id="3" name="Text Placeholder 12">
            <a:extLst>
              <a:ext uri="{FF2B5EF4-FFF2-40B4-BE49-F238E27FC236}">
                <a16:creationId xmlns:a16="http://schemas.microsoft.com/office/drawing/2014/main" id="{3C7AC481-D019-E58E-6A60-20C472599863}"/>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Tree>
    <p:extLst>
      <p:ext uri="{BB962C8B-B14F-4D97-AF65-F5344CB8AC3E}">
        <p14:creationId xmlns:p14="http://schemas.microsoft.com/office/powerpoint/2010/main" val="2936617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Color_Title/Content_Teal">
    <p:bg>
      <p:bgPr>
        <a:solidFill>
          <a:srgbClr val="008B9C"/>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734D38A-EAE0-BA42-A326-FAB56B5347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621129" y="6248913"/>
            <a:ext cx="374870" cy="461377"/>
          </a:xfrm>
          <a:prstGeom prst="rect">
            <a:avLst/>
          </a:prstGeom>
        </p:spPr>
      </p:pic>
      <p:sp>
        <p:nvSpPr>
          <p:cNvPr id="2" name="Title 8">
            <a:extLst>
              <a:ext uri="{FF2B5EF4-FFF2-40B4-BE49-F238E27FC236}">
                <a16:creationId xmlns:a16="http://schemas.microsoft.com/office/drawing/2014/main" id="{FBB7272A-D7F8-415A-929E-AC897AEB7BB7}"/>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bg1"/>
                </a:solidFill>
                <a:latin typeface="+mj-lt"/>
              </a:defRPr>
            </a:lvl1pPr>
          </a:lstStyle>
          <a:p>
            <a:r>
              <a:rPr lang="en-US"/>
              <a:t>Title</a:t>
            </a:r>
          </a:p>
        </p:txBody>
      </p:sp>
      <p:sp>
        <p:nvSpPr>
          <p:cNvPr id="3" name="Text Placeholder 12">
            <a:extLst>
              <a:ext uri="{FF2B5EF4-FFF2-40B4-BE49-F238E27FC236}">
                <a16:creationId xmlns:a16="http://schemas.microsoft.com/office/drawing/2014/main" id="{F35BDFEF-0AA2-D597-92AC-E87D8F250139}"/>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Tree>
    <p:extLst>
      <p:ext uri="{BB962C8B-B14F-4D97-AF65-F5344CB8AC3E}">
        <p14:creationId xmlns:p14="http://schemas.microsoft.com/office/powerpoint/2010/main" val="2184292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Color_Title/Content_WHT">
    <p:bg>
      <p:bgPr>
        <a:solidFill>
          <a:schemeClr val="bg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618595" y="6230227"/>
            <a:ext cx="387579" cy="486414"/>
          </a:xfrm>
          <a:prstGeom prst="rect">
            <a:avLst/>
          </a:prstGeom>
        </p:spPr>
      </p:pic>
      <p:sp>
        <p:nvSpPr>
          <p:cNvPr id="2" name="Title 8">
            <a:extLst>
              <a:ext uri="{FF2B5EF4-FFF2-40B4-BE49-F238E27FC236}">
                <a16:creationId xmlns:a16="http://schemas.microsoft.com/office/drawing/2014/main" id="{15573E3D-413C-947C-4828-F3677168863B}"/>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tx1"/>
                </a:solidFill>
                <a:latin typeface="+mj-lt"/>
              </a:defRPr>
            </a:lvl1pPr>
          </a:lstStyle>
          <a:p>
            <a:r>
              <a:rPr lang="en-US"/>
              <a:t>Title</a:t>
            </a:r>
          </a:p>
        </p:txBody>
      </p:sp>
      <p:sp>
        <p:nvSpPr>
          <p:cNvPr id="3" name="Text Placeholder 12">
            <a:extLst>
              <a:ext uri="{FF2B5EF4-FFF2-40B4-BE49-F238E27FC236}">
                <a16:creationId xmlns:a16="http://schemas.microsoft.com/office/drawing/2014/main" id="{3BB52E1C-BBA7-BE13-FD86-5E99D1A43997}"/>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tx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Tree>
    <p:extLst>
      <p:ext uri="{BB962C8B-B14F-4D97-AF65-F5344CB8AC3E}">
        <p14:creationId xmlns:p14="http://schemas.microsoft.com/office/powerpoint/2010/main" val="2451882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_Wide Header_IBB">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342B9-65A1-2083-915F-DF26F9E20E09}"/>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C11E6F3F-CC5A-17A2-AB27-2533E9676D68}"/>
              </a:ext>
            </a:extLst>
          </p:cNvPr>
          <p:cNvSpPr>
            <a:spLocks noGrp="1"/>
          </p:cNvSpPr>
          <p:nvPr>
            <p:ph type="title" hasCustomPrompt="1"/>
          </p:nvPr>
        </p:nvSpPr>
        <p:spPr>
          <a:xfrm>
            <a:off x="651750" y="687237"/>
            <a:ext cx="10054832"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C00F4D4D-234C-DC96-E45D-A35FF93EC2B5}"/>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12" name="Graphic 11">
            <a:extLst>
              <a:ext uri="{FF2B5EF4-FFF2-40B4-BE49-F238E27FC236}">
                <a16:creationId xmlns:a16="http://schemas.microsoft.com/office/drawing/2014/main" id="{3CC16D69-EAED-6E9D-70A8-6FD8E949DD7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19235" y="202373"/>
            <a:ext cx="1278194" cy="1573157"/>
          </a:xfrm>
          <a:prstGeom prst="rect">
            <a:avLst/>
          </a:prstGeom>
        </p:spPr>
      </p:pic>
    </p:spTree>
    <p:extLst>
      <p:ext uri="{BB962C8B-B14F-4D97-AF65-F5344CB8AC3E}">
        <p14:creationId xmlns:p14="http://schemas.microsoft.com/office/powerpoint/2010/main" val="2057769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_Narrow Header_IBB">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212572"/>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319494"/>
            <a:ext cx="10062633"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1537253"/>
            <a:ext cx="11070858" cy="4751788"/>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5" name="Graphic 4">
            <a:extLst>
              <a:ext uri="{FF2B5EF4-FFF2-40B4-BE49-F238E27FC236}">
                <a16:creationId xmlns:a16="http://schemas.microsoft.com/office/drawing/2014/main" id="{FBE2C258-5BBD-5247-86C8-69B295FC4C2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21961" y="60016"/>
            <a:ext cx="884904" cy="1089109"/>
          </a:xfrm>
          <a:prstGeom prst="rect">
            <a:avLst/>
          </a:prstGeom>
        </p:spPr>
      </p:pic>
    </p:spTree>
    <p:extLst>
      <p:ext uri="{BB962C8B-B14F-4D97-AF65-F5344CB8AC3E}">
        <p14:creationId xmlns:p14="http://schemas.microsoft.com/office/powerpoint/2010/main" val="3295800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_Wide Header_Teal">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4588DF-DD4D-296E-96AB-7D517E33A548}"/>
              </a:ext>
            </a:extLst>
          </p:cNvPr>
          <p:cNvSpPr/>
          <p:nvPr userDrawn="1"/>
        </p:nvSpPr>
        <p:spPr>
          <a:xfrm>
            <a:off x="0" y="2"/>
            <a:ext cx="12192000"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F0C53CEF-35DC-6A4A-11C9-A55FD77F09FB}"/>
              </a:ext>
            </a:extLst>
          </p:cNvPr>
          <p:cNvSpPr>
            <a:spLocks noGrp="1"/>
          </p:cNvSpPr>
          <p:nvPr>
            <p:ph type="title" hasCustomPrompt="1"/>
          </p:nvPr>
        </p:nvSpPr>
        <p:spPr>
          <a:xfrm>
            <a:off x="651750" y="687237"/>
            <a:ext cx="10054832"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F6ED634F-7A6F-0AC6-A4A3-56AD113C10D3}"/>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2" name="Graphic 1">
            <a:extLst>
              <a:ext uri="{FF2B5EF4-FFF2-40B4-BE49-F238E27FC236}">
                <a16:creationId xmlns:a16="http://schemas.microsoft.com/office/drawing/2014/main" id="{E5D37616-F928-13E7-411B-4F248EC1787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19235" y="202373"/>
            <a:ext cx="1278194" cy="1573157"/>
          </a:xfrm>
          <a:prstGeom prst="rect">
            <a:avLst/>
          </a:prstGeom>
        </p:spPr>
      </p:pic>
    </p:spTree>
    <p:extLst>
      <p:ext uri="{BB962C8B-B14F-4D97-AF65-F5344CB8AC3E}">
        <p14:creationId xmlns:p14="http://schemas.microsoft.com/office/powerpoint/2010/main" val="911174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lide_Narrow Header_Teal">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212572"/>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319494"/>
            <a:ext cx="10062633"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1537253"/>
            <a:ext cx="11070858" cy="4751788"/>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2" name="Graphic 1">
            <a:extLst>
              <a:ext uri="{FF2B5EF4-FFF2-40B4-BE49-F238E27FC236}">
                <a16:creationId xmlns:a16="http://schemas.microsoft.com/office/drawing/2014/main" id="{1988FE16-7F1F-428E-0E60-6212236A74E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21961" y="60016"/>
            <a:ext cx="884904" cy="1089109"/>
          </a:xfrm>
          <a:prstGeom prst="rect">
            <a:avLst/>
          </a:prstGeom>
        </p:spPr>
      </p:pic>
    </p:spTree>
    <p:extLst>
      <p:ext uri="{BB962C8B-B14F-4D97-AF65-F5344CB8AC3E}">
        <p14:creationId xmlns:p14="http://schemas.microsoft.com/office/powerpoint/2010/main" val="1872048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Color Slide_Wide Header_Teal/IBB">
    <p:bg>
      <p:bgPr>
        <a:solidFill>
          <a:schemeClr val="tx1"/>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C28E7E2-FFC0-7A18-D5D6-D6DB163E72B9}"/>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8" name="Rectangle 7">
            <a:extLst>
              <a:ext uri="{FF2B5EF4-FFF2-40B4-BE49-F238E27FC236}">
                <a16:creationId xmlns:a16="http://schemas.microsoft.com/office/drawing/2014/main" id="{AEB70D64-867F-8C83-05D7-90CD0B49E5D9}"/>
              </a:ext>
            </a:extLst>
          </p:cNvPr>
          <p:cNvSpPr/>
          <p:nvPr userDrawn="1"/>
        </p:nvSpPr>
        <p:spPr>
          <a:xfrm>
            <a:off x="0" y="2"/>
            <a:ext cx="12192000" cy="1892298"/>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D8FAA974-D91E-D798-018F-170F91810846}"/>
              </a:ext>
            </a:extLst>
          </p:cNvPr>
          <p:cNvSpPr>
            <a:spLocks noGrp="1"/>
          </p:cNvSpPr>
          <p:nvPr>
            <p:ph type="title" hasCustomPrompt="1"/>
          </p:nvPr>
        </p:nvSpPr>
        <p:spPr>
          <a:xfrm>
            <a:off x="651750" y="687237"/>
            <a:ext cx="10056890" cy="605665"/>
          </a:xfrm>
        </p:spPr>
        <p:txBody>
          <a:bodyPr>
            <a:noAutofit/>
          </a:bodyPr>
          <a:lstStyle>
            <a:lvl1pPr>
              <a:lnSpc>
                <a:spcPct val="100000"/>
              </a:lnSpc>
              <a:defRPr sz="4000" b="1" i="0">
                <a:solidFill>
                  <a:schemeClr val="bg1"/>
                </a:solidFill>
                <a:latin typeface="+mj-lt"/>
              </a:defRPr>
            </a:lvl1pPr>
          </a:lstStyle>
          <a:p>
            <a:r>
              <a:rPr lang="en-US"/>
              <a:t>Title</a:t>
            </a:r>
          </a:p>
        </p:txBody>
      </p:sp>
      <p:pic>
        <p:nvPicPr>
          <p:cNvPr id="2" name="Graphic 1">
            <a:extLst>
              <a:ext uri="{FF2B5EF4-FFF2-40B4-BE49-F238E27FC236}">
                <a16:creationId xmlns:a16="http://schemas.microsoft.com/office/drawing/2014/main" id="{065E038E-7313-8769-1B04-4E7D8BB4C52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19235" y="202373"/>
            <a:ext cx="1278194" cy="1573157"/>
          </a:xfrm>
          <a:prstGeom prst="rect">
            <a:avLst/>
          </a:prstGeom>
        </p:spPr>
      </p:pic>
    </p:spTree>
    <p:extLst>
      <p:ext uri="{BB962C8B-B14F-4D97-AF65-F5344CB8AC3E}">
        <p14:creationId xmlns:p14="http://schemas.microsoft.com/office/powerpoint/2010/main" val="1297804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Color Slide_Narrow Header_Teal/IBB">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212572"/>
          </a:xfrm>
          <a:prstGeom prst="rect">
            <a:avLst/>
          </a:prstGeom>
          <a:solidFill>
            <a:srgbClr val="008B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319494"/>
            <a:ext cx="10054832"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1537253"/>
            <a:ext cx="11070858" cy="4751788"/>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2" name="Graphic 1">
            <a:extLst>
              <a:ext uri="{FF2B5EF4-FFF2-40B4-BE49-F238E27FC236}">
                <a16:creationId xmlns:a16="http://schemas.microsoft.com/office/drawing/2014/main" id="{2E94666F-1B6D-BF47-53AF-482CA502241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21961" y="60016"/>
            <a:ext cx="884904" cy="1089109"/>
          </a:xfrm>
          <a:prstGeom prst="rect">
            <a:avLst/>
          </a:prstGeom>
        </p:spPr>
      </p:pic>
    </p:spTree>
    <p:extLst>
      <p:ext uri="{BB962C8B-B14F-4D97-AF65-F5344CB8AC3E}">
        <p14:creationId xmlns:p14="http://schemas.microsoft.com/office/powerpoint/2010/main" val="818470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Color Slide_Wide Header_IBB/Teal">
    <p:bg>
      <p:bgPr>
        <a:solidFill>
          <a:srgbClr val="00889D"/>
        </a:solidFill>
        <a:effectLst/>
      </p:bgPr>
    </p:bg>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ACCDBDAD-CAFE-60FD-747B-C3CA20479CD3}"/>
              </a:ext>
            </a:extLst>
          </p:cNvPr>
          <p:cNvSpPr>
            <a:spLocks noGrp="1"/>
          </p:cNvSpPr>
          <p:nvPr>
            <p:ph type="body" sz="quarter" idx="12" hasCustomPrompt="1"/>
          </p:nvPr>
        </p:nvSpPr>
        <p:spPr>
          <a:xfrm>
            <a:off x="651750" y="2430079"/>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7" name="Rectangle 6">
            <a:extLst>
              <a:ext uri="{FF2B5EF4-FFF2-40B4-BE49-F238E27FC236}">
                <a16:creationId xmlns:a16="http://schemas.microsoft.com/office/drawing/2014/main" id="{B1CD2932-DD29-3C81-1322-D0003E7C3871}"/>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8" name="Title 8">
            <a:extLst>
              <a:ext uri="{FF2B5EF4-FFF2-40B4-BE49-F238E27FC236}">
                <a16:creationId xmlns:a16="http://schemas.microsoft.com/office/drawing/2014/main" id="{E84BDBB0-1B94-9B0C-72D8-8B22532428B4}"/>
              </a:ext>
            </a:extLst>
          </p:cNvPr>
          <p:cNvSpPr>
            <a:spLocks noGrp="1"/>
          </p:cNvSpPr>
          <p:nvPr>
            <p:ph type="title" hasCustomPrompt="1"/>
          </p:nvPr>
        </p:nvSpPr>
        <p:spPr>
          <a:xfrm>
            <a:off x="651750" y="687237"/>
            <a:ext cx="10056890" cy="605665"/>
          </a:xfrm>
        </p:spPr>
        <p:txBody>
          <a:bodyPr>
            <a:noAutofit/>
          </a:bodyPr>
          <a:lstStyle>
            <a:lvl1pPr>
              <a:lnSpc>
                <a:spcPct val="100000"/>
              </a:lnSpc>
              <a:defRPr sz="4000" b="1" i="0">
                <a:solidFill>
                  <a:schemeClr val="bg1"/>
                </a:solidFill>
                <a:latin typeface="+mj-lt"/>
              </a:defRPr>
            </a:lvl1pPr>
          </a:lstStyle>
          <a:p>
            <a:r>
              <a:rPr lang="en-US"/>
              <a:t>Title</a:t>
            </a:r>
          </a:p>
        </p:txBody>
      </p:sp>
      <p:pic>
        <p:nvPicPr>
          <p:cNvPr id="2" name="Graphic 1">
            <a:extLst>
              <a:ext uri="{FF2B5EF4-FFF2-40B4-BE49-F238E27FC236}">
                <a16:creationId xmlns:a16="http://schemas.microsoft.com/office/drawing/2014/main" id="{F58CAC33-ABC9-FEAF-F014-2BF29D4A6B0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19235" y="202373"/>
            <a:ext cx="1278194" cy="1573157"/>
          </a:xfrm>
          <a:prstGeom prst="rect">
            <a:avLst/>
          </a:prstGeom>
        </p:spPr>
      </p:pic>
    </p:spTree>
    <p:extLst>
      <p:ext uri="{BB962C8B-B14F-4D97-AF65-F5344CB8AC3E}">
        <p14:creationId xmlns:p14="http://schemas.microsoft.com/office/powerpoint/2010/main" val="3275662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Color Slide_Narrow Header_IBB/Teal">
    <p:bg>
      <p:bgPr>
        <a:solidFill>
          <a:srgbClr val="00889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212572"/>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319494"/>
            <a:ext cx="10054832"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1537253"/>
            <a:ext cx="11070858" cy="4751788"/>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2" name="Graphic 1">
            <a:extLst>
              <a:ext uri="{FF2B5EF4-FFF2-40B4-BE49-F238E27FC236}">
                <a16:creationId xmlns:a16="http://schemas.microsoft.com/office/drawing/2014/main" id="{9335B88B-9D46-ECB7-4B1F-BA2EC235EF3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21961" y="60016"/>
            <a:ext cx="884904" cy="1089109"/>
          </a:xfrm>
          <a:prstGeom prst="rect">
            <a:avLst/>
          </a:prstGeom>
        </p:spPr>
      </p:pic>
    </p:spTree>
    <p:extLst>
      <p:ext uri="{BB962C8B-B14F-4D97-AF65-F5344CB8AC3E}">
        <p14:creationId xmlns:p14="http://schemas.microsoft.com/office/powerpoint/2010/main" val="7930485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Content_Quote">
    <p:bg>
      <p:bgPr>
        <a:solidFill>
          <a:schemeClr val="tx1"/>
        </a:solidFill>
        <a:effectLst/>
      </p:bgPr>
    </p:bg>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9B5E98C7-E967-D34F-8127-4D1AD01E403F}"/>
              </a:ext>
            </a:extLst>
          </p:cNvPr>
          <p:cNvSpPr>
            <a:spLocks noGrp="1"/>
          </p:cNvSpPr>
          <p:nvPr>
            <p:ph type="title" hasCustomPrompt="1"/>
          </p:nvPr>
        </p:nvSpPr>
        <p:spPr>
          <a:xfrm>
            <a:off x="651750" y="772581"/>
            <a:ext cx="9605433" cy="605665"/>
          </a:xfrm>
        </p:spPr>
        <p:txBody>
          <a:bodyPr>
            <a:noAutofit/>
          </a:bodyPr>
          <a:lstStyle>
            <a:lvl1pPr>
              <a:lnSpc>
                <a:spcPct val="100000"/>
              </a:lnSpc>
              <a:defRPr sz="5000" b="1" i="0">
                <a:solidFill>
                  <a:schemeClr val="bg1"/>
                </a:solidFill>
                <a:latin typeface="+mj-lt"/>
              </a:defRPr>
            </a:lvl1pPr>
          </a:lstStyle>
          <a:p>
            <a:r>
              <a:rPr lang="en-US"/>
              <a:t>Title</a:t>
            </a:r>
          </a:p>
        </p:txBody>
      </p:sp>
      <p:sp>
        <p:nvSpPr>
          <p:cNvPr id="7" name="Text Placeholder 12">
            <a:extLst>
              <a:ext uri="{FF2B5EF4-FFF2-40B4-BE49-F238E27FC236}">
                <a16:creationId xmlns:a16="http://schemas.microsoft.com/office/drawing/2014/main" id="{FE4FB9F8-83B5-7046-8126-C25B2ED18A0D}"/>
              </a:ext>
            </a:extLst>
          </p:cNvPr>
          <p:cNvSpPr>
            <a:spLocks noGrp="1"/>
          </p:cNvSpPr>
          <p:nvPr>
            <p:ph type="body" sz="quarter" idx="12" hasCustomPrompt="1"/>
          </p:nvPr>
        </p:nvSpPr>
        <p:spPr>
          <a:xfrm>
            <a:off x="651750" y="2367214"/>
            <a:ext cx="709207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2" name="Triangle 1">
            <a:extLst>
              <a:ext uri="{FF2B5EF4-FFF2-40B4-BE49-F238E27FC236}">
                <a16:creationId xmlns:a16="http://schemas.microsoft.com/office/drawing/2014/main" id="{A80FC31C-96D1-0623-6F7D-8FCCA7C04178}"/>
              </a:ext>
            </a:extLst>
          </p:cNvPr>
          <p:cNvSpPr/>
          <p:nvPr userDrawn="1"/>
        </p:nvSpPr>
        <p:spPr>
          <a:xfrm rot="16200000">
            <a:off x="6538913" y="1204913"/>
            <a:ext cx="6858000" cy="4448174"/>
          </a:xfrm>
          <a:prstGeom prst="triangle">
            <a:avLst/>
          </a:prstGeom>
          <a:solidFill>
            <a:srgbClr val="00C0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2">
            <a:extLst>
              <a:ext uri="{FF2B5EF4-FFF2-40B4-BE49-F238E27FC236}">
                <a16:creationId xmlns:a16="http://schemas.microsoft.com/office/drawing/2014/main" id="{8C8C3968-3E2D-BA4A-B86D-0816E50844B7}"/>
              </a:ext>
            </a:extLst>
          </p:cNvPr>
          <p:cNvSpPr>
            <a:spLocks noGrp="1"/>
          </p:cNvSpPr>
          <p:nvPr>
            <p:ph type="body" sz="quarter" idx="13" hasCustomPrompt="1"/>
          </p:nvPr>
        </p:nvSpPr>
        <p:spPr>
          <a:xfrm>
            <a:off x="9734553" y="2370739"/>
            <a:ext cx="2123267" cy="2116519"/>
          </a:xfrm>
        </p:spPr>
        <p:txBody>
          <a:bodyPr>
            <a:noAutofit/>
          </a:bodyPr>
          <a:lstStyle>
            <a:lvl1pPr marL="0" indent="0" algn="r">
              <a:lnSpc>
                <a:spcPct val="100000"/>
              </a:lnSpc>
              <a:spcBef>
                <a:spcPts val="0"/>
              </a:spcBef>
              <a:buFont typeface="Arial" panose="020B0604020202020204" pitchFamily="34" charset="0"/>
              <a:buNone/>
              <a:defRPr sz="1500" b="0" i="0">
                <a:solidFill>
                  <a:schemeClr val="bg1"/>
                </a:solidFill>
                <a:latin typeface="+mj-lt"/>
                <a:ea typeface="Roboto" panose="02000000000000000000" pitchFamily="2" charset="0"/>
              </a:defRPr>
            </a:lvl1pPr>
          </a:lstStyle>
          <a:p>
            <a:pPr lvl="0"/>
            <a:r>
              <a:rPr lang="en-US"/>
              <a:t>Quote quote quote quote quote quote quote quote quote quote quote quote quote quote quote quote quote quote quote quote quote</a:t>
            </a:r>
          </a:p>
          <a:p>
            <a:pPr lvl="0"/>
            <a:endParaRPr lang="en-US"/>
          </a:p>
          <a:p>
            <a:pPr lvl="0"/>
            <a:r>
              <a:rPr lang="en-US"/>
              <a:t>-—Name</a:t>
            </a:r>
          </a:p>
          <a:p>
            <a:pPr lvl="0"/>
            <a:endParaRPr lang="en-US"/>
          </a:p>
        </p:txBody>
      </p:sp>
    </p:spTree>
    <p:extLst>
      <p:ext uri="{BB962C8B-B14F-4D97-AF65-F5344CB8AC3E}">
        <p14:creationId xmlns:p14="http://schemas.microsoft.com/office/powerpoint/2010/main" val="31350583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Image Section Title-1a" preserve="1">
  <p:cSld name="Image Section_Title/Content_Right_IBB">
    <p:bg>
      <p:bgPr>
        <a:solidFill>
          <a:schemeClr val="tx1"/>
        </a:solidFill>
        <a:effectLst/>
      </p:bgPr>
    </p:bg>
    <p:spTree>
      <p:nvGrpSpPr>
        <p:cNvPr id="1" name="Shape 87"/>
        <p:cNvGrpSpPr/>
        <p:nvPr/>
      </p:nvGrpSpPr>
      <p:grpSpPr>
        <a:xfrm>
          <a:off x="0" y="0"/>
          <a:ext cx="0" cy="0"/>
          <a:chOff x="0" y="0"/>
          <a:chExt cx="0" cy="0"/>
        </a:xfrm>
      </p:grpSpPr>
      <p:sp>
        <p:nvSpPr>
          <p:cNvPr id="88" name="Google Shape;88;p25"/>
          <p:cNvSpPr>
            <a:spLocks noGrp="1"/>
          </p:cNvSpPr>
          <p:nvPr>
            <p:ph type="pic" idx="2"/>
          </p:nvPr>
        </p:nvSpPr>
        <p:spPr>
          <a:xfrm>
            <a:off x="0" y="0"/>
            <a:ext cx="5504687" cy="6890677"/>
          </a:xfrm>
          <a:prstGeom prst="rect">
            <a:avLst/>
          </a:prstGeom>
          <a:solidFill>
            <a:srgbClr val="D8D8D8"/>
          </a:solidFill>
          <a:ln>
            <a:noFill/>
          </a:ln>
        </p:spPr>
      </p:sp>
      <p:sp>
        <p:nvSpPr>
          <p:cNvPr id="89" name="Google Shape;89;p25"/>
          <p:cNvSpPr txBox="1">
            <a:spLocks noGrp="1"/>
          </p:cNvSpPr>
          <p:nvPr>
            <p:ph type="title"/>
          </p:nvPr>
        </p:nvSpPr>
        <p:spPr>
          <a:xfrm>
            <a:off x="6096000"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0" name="Google Shape;90;p25"/>
          <p:cNvPicPr preferRelativeResize="0"/>
          <p:nvPr/>
        </p:nvPicPr>
        <p:blipFill rotWithShape="1">
          <a:blip r:embed="rId2">
            <a:alphaModFix/>
          </a:blip>
          <a:srcRect/>
          <a:stretch/>
        </p:blipFill>
        <p:spPr>
          <a:xfrm>
            <a:off x="11621129" y="6248913"/>
            <a:ext cx="374870" cy="461377"/>
          </a:xfrm>
          <a:prstGeom prst="rect">
            <a:avLst/>
          </a:prstGeom>
          <a:noFill/>
          <a:ln>
            <a:noFill/>
          </a:ln>
        </p:spPr>
      </p:pic>
      <p:sp>
        <p:nvSpPr>
          <p:cNvPr id="91" name="Google Shape;91;p25"/>
          <p:cNvSpPr txBox="1">
            <a:spLocks noGrp="1"/>
          </p:cNvSpPr>
          <p:nvPr>
            <p:ph type="body" idx="1"/>
          </p:nvPr>
        </p:nvSpPr>
        <p:spPr>
          <a:xfrm>
            <a:off x="6096000"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0579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mage Section Title-1b" preserve="1">
  <p:cSld name="Image Section_Title/Content_Left_IBB">
    <p:bg>
      <p:bgPr>
        <a:solidFill>
          <a:schemeClr val="tx2"/>
        </a:solidFill>
        <a:effectLst/>
      </p:bgPr>
    </p:bg>
    <p:spTree>
      <p:nvGrpSpPr>
        <p:cNvPr id="1" name="Shape 92"/>
        <p:cNvGrpSpPr/>
        <p:nvPr/>
      </p:nvGrpSpPr>
      <p:grpSpPr>
        <a:xfrm>
          <a:off x="0" y="0"/>
          <a:ext cx="0" cy="0"/>
          <a:chOff x="0" y="0"/>
          <a:chExt cx="0" cy="0"/>
        </a:xfrm>
      </p:grpSpPr>
      <p:sp>
        <p:nvSpPr>
          <p:cNvPr id="93" name="Google Shape;93;p26"/>
          <p:cNvSpPr>
            <a:spLocks noGrp="1"/>
          </p:cNvSpPr>
          <p:nvPr>
            <p:ph type="pic" idx="2"/>
          </p:nvPr>
        </p:nvSpPr>
        <p:spPr>
          <a:xfrm>
            <a:off x="6687313" y="-16339"/>
            <a:ext cx="5504687" cy="6890677"/>
          </a:xfrm>
          <a:prstGeom prst="rect">
            <a:avLst/>
          </a:prstGeom>
          <a:solidFill>
            <a:srgbClr val="D8D8D8"/>
          </a:solidFill>
          <a:ln>
            <a:noFill/>
          </a:ln>
        </p:spPr>
      </p:sp>
      <p:pic>
        <p:nvPicPr>
          <p:cNvPr id="94" name="Google Shape;94;p26"/>
          <p:cNvPicPr preferRelativeResize="0"/>
          <p:nvPr/>
        </p:nvPicPr>
        <p:blipFill rotWithShape="1">
          <a:blip r:embed="rId2">
            <a:alphaModFix/>
          </a:blip>
          <a:srcRect/>
          <a:stretch/>
        </p:blipFill>
        <p:spPr>
          <a:xfrm>
            <a:off x="6080938" y="6248913"/>
            <a:ext cx="374870" cy="461377"/>
          </a:xfrm>
          <a:prstGeom prst="rect">
            <a:avLst/>
          </a:prstGeom>
          <a:noFill/>
          <a:ln>
            <a:noFill/>
          </a:ln>
        </p:spPr>
      </p:pic>
      <p:sp>
        <p:nvSpPr>
          <p:cNvPr id="95" name="Google Shape;95;p26"/>
          <p:cNvSpPr txBox="1">
            <a:spLocks noGrp="1"/>
          </p:cNvSpPr>
          <p:nvPr>
            <p:ph type="body" idx="1"/>
          </p:nvPr>
        </p:nvSpPr>
        <p:spPr>
          <a:xfrm>
            <a:off x="567073"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26"/>
          <p:cNvSpPr txBox="1">
            <a:spLocks noGrp="1"/>
          </p:cNvSpPr>
          <p:nvPr>
            <p:ph type="title"/>
          </p:nvPr>
        </p:nvSpPr>
        <p:spPr>
          <a:xfrm>
            <a:off x="567073"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156188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 Section Title-1a" preserve="1">
  <p:cSld name="Image Section_Title/Content_Right_Teal">
    <p:bg>
      <p:bgPr>
        <a:solidFill>
          <a:srgbClr val="00889D"/>
        </a:solidFill>
        <a:effectLst/>
      </p:bgPr>
    </p:bg>
    <p:spTree>
      <p:nvGrpSpPr>
        <p:cNvPr id="1" name="Shape 87"/>
        <p:cNvGrpSpPr/>
        <p:nvPr/>
      </p:nvGrpSpPr>
      <p:grpSpPr>
        <a:xfrm>
          <a:off x="0" y="0"/>
          <a:ext cx="0" cy="0"/>
          <a:chOff x="0" y="0"/>
          <a:chExt cx="0" cy="0"/>
        </a:xfrm>
      </p:grpSpPr>
      <p:sp>
        <p:nvSpPr>
          <p:cNvPr id="88" name="Google Shape;88;p25"/>
          <p:cNvSpPr>
            <a:spLocks noGrp="1"/>
          </p:cNvSpPr>
          <p:nvPr>
            <p:ph type="pic" idx="2"/>
          </p:nvPr>
        </p:nvSpPr>
        <p:spPr>
          <a:xfrm>
            <a:off x="0" y="0"/>
            <a:ext cx="5504687" cy="6890677"/>
          </a:xfrm>
          <a:prstGeom prst="rect">
            <a:avLst/>
          </a:prstGeom>
          <a:solidFill>
            <a:srgbClr val="D8D8D8"/>
          </a:solidFill>
          <a:ln>
            <a:noFill/>
          </a:ln>
        </p:spPr>
      </p:sp>
      <p:sp>
        <p:nvSpPr>
          <p:cNvPr id="89" name="Google Shape;89;p25"/>
          <p:cNvSpPr txBox="1">
            <a:spLocks noGrp="1"/>
          </p:cNvSpPr>
          <p:nvPr>
            <p:ph type="title"/>
          </p:nvPr>
        </p:nvSpPr>
        <p:spPr>
          <a:xfrm>
            <a:off x="6096000"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90" name="Google Shape;90;p25"/>
          <p:cNvPicPr preferRelativeResize="0"/>
          <p:nvPr/>
        </p:nvPicPr>
        <p:blipFill rotWithShape="1">
          <a:blip r:embed="rId2">
            <a:alphaModFix/>
          </a:blip>
          <a:srcRect/>
          <a:stretch/>
        </p:blipFill>
        <p:spPr>
          <a:xfrm>
            <a:off x="11621129" y="6248913"/>
            <a:ext cx="374870" cy="461377"/>
          </a:xfrm>
          <a:prstGeom prst="rect">
            <a:avLst/>
          </a:prstGeom>
          <a:noFill/>
          <a:ln>
            <a:noFill/>
          </a:ln>
        </p:spPr>
      </p:pic>
      <p:sp>
        <p:nvSpPr>
          <p:cNvPr id="91" name="Google Shape;91;p25"/>
          <p:cNvSpPr txBox="1">
            <a:spLocks noGrp="1"/>
          </p:cNvSpPr>
          <p:nvPr>
            <p:ph type="body" idx="1"/>
          </p:nvPr>
        </p:nvSpPr>
        <p:spPr>
          <a:xfrm>
            <a:off x="6096000"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708054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mage Section Title-1b" preserve="1">
  <p:cSld name="Image Section_Title/Content_Left_Teal">
    <p:bg>
      <p:bgPr>
        <a:solidFill>
          <a:srgbClr val="00889D"/>
        </a:solidFill>
        <a:effectLst/>
      </p:bgPr>
    </p:bg>
    <p:spTree>
      <p:nvGrpSpPr>
        <p:cNvPr id="1" name="Shape 92"/>
        <p:cNvGrpSpPr/>
        <p:nvPr/>
      </p:nvGrpSpPr>
      <p:grpSpPr>
        <a:xfrm>
          <a:off x="0" y="0"/>
          <a:ext cx="0" cy="0"/>
          <a:chOff x="0" y="0"/>
          <a:chExt cx="0" cy="0"/>
        </a:xfrm>
      </p:grpSpPr>
      <p:sp>
        <p:nvSpPr>
          <p:cNvPr id="93" name="Google Shape;93;p26"/>
          <p:cNvSpPr>
            <a:spLocks noGrp="1"/>
          </p:cNvSpPr>
          <p:nvPr>
            <p:ph type="pic" idx="2"/>
          </p:nvPr>
        </p:nvSpPr>
        <p:spPr>
          <a:xfrm>
            <a:off x="6687313" y="-16339"/>
            <a:ext cx="5504687" cy="6890677"/>
          </a:xfrm>
          <a:prstGeom prst="rect">
            <a:avLst/>
          </a:prstGeom>
          <a:solidFill>
            <a:srgbClr val="D8D8D8"/>
          </a:solidFill>
          <a:ln>
            <a:noFill/>
          </a:ln>
        </p:spPr>
      </p:sp>
      <p:pic>
        <p:nvPicPr>
          <p:cNvPr id="94" name="Google Shape;94;p26"/>
          <p:cNvPicPr preferRelativeResize="0"/>
          <p:nvPr/>
        </p:nvPicPr>
        <p:blipFill rotWithShape="1">
          <a:blip r:embed="rId2">
            <a:alphaModFix/>
          </a:blip>
          <a:srcRect/>
          <a:stretch/>
        </p:blipFill>
        <p:spPr>
          <a:xfrm>
            <a:off x="6080938" y="6248913"/>
            <a:ext cx="374870" cy="461377"/>
          </a:xfrm>
          <a:prstGeom prst="rect">
            <a:avLst/>
          </a:prstGeom>
          <a:noFill/>
          <a:ln>
            <a:noFill/>
          </a:ln>
        </p:spPr>
      </p:pic>
      <p:sp>
        <p:nvSpPr>
          <p:cNvPr id="95" name="Google Shape;95;p26"/>
          <p:cNvSpPr txBox="1">
            <a:spLocks noGrp="1"/>
          </p:cNvSpPr>
          <p:nvPr>
            <p:ph type="body" idx="1"/>
          </p:nvPr>
        </p:nvSpPr>
        <p:spPr>
          <a:xfrm>
            <a:off x="567073"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26"/>
          <p:cNvSpPr txBox="1">
            <a:spLocks noGrp="1"/>
          </p:cNvSpPr>
          <p:nvPr>
            <p:ph type="title"/>
          </p:nvPr>
        </p:nvSpPr>
        <p:spPr>
          <a:xfrm>
            <a:off x="567073"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426760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Section_Title/Content_Right_WHT">
    <p:bg>
      <p:bgPr>
        <a:solidFill>
          <a:schemeClr val="bg1"/>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6B5B581E-973B-434A-8843-2FBE26CFBC9D}"/>
              </a:ext>
            </a:extLst>
          </p:cNvPr>
          <p:cNvSpPr>
            <a:spLocks noGrp="1"/>
          </p:cNvSpPr>
          <p:nvPr>
            <p:ph type="pic" sz="quarter" idx="13" hasCustomPrompt="1"/>
          </p:nvPr>
        </p:nvSpPr>
        <p:spPr>
          <a:xfrm>
            <a:off x="0" y="0"/>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a:t>  </a:t>
            </a:r>
          </a:p>
        </p:txBody>
      </p:sp>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618595" y="6230227"/>
            <a:ext cx="387579" cy="486414"/>
          </a:xfrm>
          <a:prstGeom prst="rect">
            <a:avLst/>
          </a:prstGeom>
        </p:spPr>
      </p:pic>
      <p:sp>
        <p:nvSpPr>
          <p:cNvPr id="11" name="Text Placeholder 12">
            <a:extLst>
              <a:ext uri="{FF2B5EF4-FFF2-40B4-BE49-F238E27FC236}">
                <a16:creationId xmlns:a16="http://schemas.microsoft.com/office/drawing/2014/main" id="{8D208BFE-CDD0-CE01-1EBC-4DCCDC4674A0}"/>
              </a:ext>
            </a:extLst>
          </p:cNvPr>
          <p:cNvSpPr>
            <a:spLocks noGrp="1"/>
          </p:cNvSpPr>
          <p:nvPr>
            <p:ph type="body" sz="quarter" idx="12" hasCustomPrompt="1"/>
          </p:nvPr>
        </p:nvSpPr>
        <p:spPr>
          <a:xfrm>
            <a:off x="6096000"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7" name="Title 8">
            <a:extLst>
              <a:ext uri="{FF2B5EF4-FFF2-40B4-BE49-F238E27FC236}">
                <a16:creationId xmlns:a16="http://schemas.microsoft.com/office/drawing/2014/main" id="{B943D214-9729-1A9C-ECA5-3EEB7E035581}"/>
              </a:ext>
            </a:extLst>
          </p:cNvPr>
          <p:cNvSpPr>
            <a:spLocks noGrp="1"/>
          </p:cNvSpPr>
          <p:nvPr>
            <p:ph type="title" hasCustomPrompt="1"/>
          </p:nvPr>
        </p:nvSpPr>
        <p:spPr>
          <a:xfrm>
            <a:off x="6096000" y="667756"/>
            <a:ext cx="5504687" cy="719456"/>
          </a:xfrm>
          <a:ln>
            <a:noFill/>
          </a:ln>
        </p:spPr>
        <p:txBody>
          <a:bodyPr>
            <a:noAutofit/>
          </a:bodyPr>
          <a:lstStyle>
            <a:lvl1pPr>
              <a:lnSpc>
                <a:spcPct val="100000"/>
              </a:lnSpc>
              <a:defRPr sz="4000" b="1" i="0">
                <a:solidFill>
                  <a:srgbClr val="22404D"/>
                </a:solidFill>
                <a:latin typeface="+mj-lt"/>
              </a:defRPr>
            </a:lvl1pPr>
          </a:lstStyle>
          <a:p>
            <a:r>
              <a:rPr lang="en-US"/>
              <a:t>Title</a:t>
            </a:r>
          </a:p>
        </p:txBody>
      </p:sp>
    </p:spTree>
    <p:extLst>
      <p:ext uri="{BB962C8B-B14F-4D97-AF65-F5344CB8AC3E}">
        <p14:creationId xmlns:p14="http://schemas.microsoft.com/office/powerpoint/2010/main" val="11012740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Section_Title/Content_Left_WHT">
    <p:bg>
      <p:bgPr>
        <a:solidFill>
          <a:schemeClr val="bg1"/>
        </a:solidFill>
        <a:effectLst/>
      </p:bgPr>
    </p:bg>
    <p:spTree>
      <p:nvGrpSpPr>
        <p:cNvPr id="1" name=""/>
        <p:cNvGrpSpPr/>
        <p:nvPr/>
      </p:nvGrpSpPr>
      <p:grpSpPr>
        <a:xfrm>
          <a:off x="0" y="0"/>
          <a:ext cx="0" cy="0"/>
          <a:chOff x="0" y="0"/>
          <a:chExt cx="0" cy="0"/>
        </a:xfrm>
      </p:grpSpPr>
      <p:sp>
        <p:nvSpPr>
          <p:cNvPr id="5" name="Picture Placeholder 10">
            <a:extLst>
              <a:ext uri="{FF2B5EF4-FFF2-40B4-BE49-F238E27FC236}">
                <a16:creationId xmlns:a16="http://schemas.microsoft.com/office/drawing/2014/main" id="{6B5B581E-973B-434A-8843-2FBE26CFBC9D}"/>
              </a:ext>
            </a:extLst>
          </p:cNvPr>
          <p:cNvSpPr>
            <a:spLocks noGrp="1"/>
          </p:cNvSpPr>
          <p:nvPr>
            <p:ph type="pic" sz="quarter" idx="13" hasCustomPrompt="1"/>
          </p:nvPr>
        </p:nvSpPr>
        <p:spPr>
          <a:xfrm>
            <a:off x="6687313" y="-16339"/>
            <a:ext cx="5504687" cy="6890677"/>
          </a:xfrm>
          <a:custGeom>
            <a:avLst/>
            <a:gdLst>
              <a:gd name="connsiteX0" fmla="*/ 0 w 3640975"/>
              <a:gd name="connsiteY0" fmla="*/ 0 h 4557713"/>
              <a:gd name="connsiteX1" fmla="*/ 3640975 w 3640975"/>
              <a:gd name="connsiteY1" fmla="*/ 0 h 4557713"/>
              <a:gd name="connsiteX2" fmla="*/ 3640975 w 3640975"/>
              <a:gd name="connsiteY2" fmla="*/ 4557713 h 4557713"/>
              <a:gd name="connsiteX3" fmla="*/ 0 w 3640975"/>
              <a:gd name="connsiteY3" fmla="*/ 4557713 h 4557713"/>
            </a:gdLst>
            <a:ahLst/>
            <a:cxnLst>
              <a:cxn ang="0">
                <a:pos x="connsiteX0" y="connsiteY0"/>
              </a:cxn>
              <a:cxn ang="0">
                <a:pos x="connsiteX1" y="connsiteY1"/>
              </a:cxn>
              <a:cxn ang="0">
                <a:pos x="connsiteX2" y="connsiteY2"/>
              </a:cxn>
              <a:cxn ang="0">
                <a:pos x="connsiteX3" y="connsiteY3"/>
              </a:cxn>
            </a:cxnLst>
            <a:rect l="l" t="t" r="r" b="b"/>
            <a:pathLst>
              <a:path w="3640975" h="4557713">
                <a:moveTo>
                  <a:pt x="0" y="0"/>
                </a:moveTo>
                <a:lnTo>
                  <a:pt x="3640975" y="0"/>
                </a:lnTo>
                <a:lnTo>
                  <a:pt x="3640975" y="4557713"/>
                </a:lnTo>
                <a:lnTo>
                  <a:pt x="0" y="4557713"/>
                </a:lnTo>
                <a:close/>
              </a:path>
            </a:pathLst>
          </a:custGeom>
          <a:solidFill>
            <a:schemeClr val="bg1">
              <a:lumMod val="85000"/>
            </a:schemeClr>
          </a:solidFill>
        </p:spPr>
        <p:txBody>
          <a:bodyPr wrap="square">
            <a:noAutofit/>
          </a:bodyPr>
          <a:lstStyle>
            <a:lvl1pPr marL="0" indent="0">
              <a:buNone/>
              <a:defRPr/>
            </a:lvl1pPr>
          </a:lstStyle>
          <a:p>
            <a:r>
              <a:rPr lang="en-US"/>
              <a:t>  </a:t>
            </a:r>
          </a:p>
        </p:txBody>
      </p:sp>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79640" y="6245225"/>
            <a:ext cx="376771" cy="472850"/>
          </a:xfrm>
          <a:prstGeom prst="rect">
            <a:avLst/>
          </a:prstGeom>
        </p:spPr>
      </p:pic>
      <p:sp>
        <p:nvSpPr>
          <p:cNvPr id="11" name="Text Placeholder 12">
            <a:extLst>
              <a:ext uri="{FF2B5EF4-FFF2-40B4-BE49-F238E27FC236}">
                <a16:creationId xmlns:a16="http://schemas.microsoft.com/office/drawing/2014/main" id="{88B6F37E-35E0-8810-3F1D-92237B4A6362}"/>
              </a:ext>
            </a:extLst>
          </p:cNvPr>
          <p:cNvSpPr>
            <a:spLocks noGrp="1"/>
          </p:cNvSpPr>
          <p:nvPr>
            <p:ph type="body" sz="quarter" idx="12" hasCustomPrompt="1"/>
          </p:nvPr>
        </p:nvSpPr>
        <p:spPr>
          <a:xfrm>
            <a:off x="567073" y="1918044"/>
            <a:ext cx="5504687" cy="2630283"/>
          </a:xfrm>
        </p:spPr>
        <p:txBody>
          <a:bodyPr>
            <a:noAutofit/>
          </a:bodyPr>
          <a:lstStyle>
            <a:lvl1pPr marL="171450" indent="-171450">
              <a:lnSpc>
                <a:spcPct val="100000"/>
              </a:lnSpc>
              <a:spcBef>
                <a:spcPts val="0"/>
              </a:spcBef>
              <a:buFont typeface="Arial" panose="020B0604020202020204" pitchFamily="34" charset="0"/>
              <a:buChar char="•"/>
              <a:defRPr sz="1800" b="0" i="0">
                <a:solidFill>
                  <a:srgbClr val="22404D"/>
                </a:solidFill>
                <a:latin typeface="+mj-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6" name="Title 8">
            <a:extLst>
              <a:ext uri="{FF2B5EF4-FFF2-40B4-BE49-F238E27FC236}">
                <a16:creationId xmlns:a16="http://schemas.microsoft.com/office/drawing/2014/main" id="{768EE3E6-E0CA-07FE-35F3-E8797FEBF61B}"/>
              </a:ext>
            </a:extLst>
          </p:cNvPr>
          <p:cNvSpPr>
            <a:spLocks noGrp="1"/>
          </p:cNvSpPr>
          <p:nvPr>
            <p:ph type="title" hasCustomPrompt="1"/>
          </p:nvPr>
        </p:nvSpPr>
        <p:spPr>
          <a:xfrm>
            <a:off x="567073" y="667756"/>
            <a:ext cx="5504687" cy="719456"/>
          </a:xfrm>
          <a:ln>
            <a:noFill/>
          </a:ln>
        </p:spPr>
        <p:txBody>
          <a:bodyPr>
            <a:noAutofit/>
          </a:bodyPr>
          <a:lstStyle>
            <a:lvl1pPr>
              <a:lnSpc>
                <a:spcPct val="100000"/>
              </a:lnSpc>
              <a:defRPr sz="4000" b="1" i="0">
                <a:solidFill>
                  <a:srgbClr val="22404D"/>
                </a:solidFill>
                <a:latin typeface="+mj-lt"/>
              </a:defRPr>
            </a:lvl1pPr>
          </a:lstStyle>
          <a:p>
            <a:r>
              <a:rPr lang="en-US"/>
              <a:t>Title</a:t>
            </a:r>
          </a:p>
        </p:txBody>
      </p:sp>
    </p:spTree>
    <p:extLst>
      <p:ext uri="{BB962C8B-B14F-4D97-AF65-F5344CB8AC3E}">
        <p14:creationId xmlns:p14="http://schemas.microsoft.com/office/powerpoint/2010/main" val="35385096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Half-Content Slide-1a" preserve="1">
  <p:cSld name="Image Section_Title/Content_Right_IBB Header">
    <p:bg>
      <p:bgPr>
        <a:solidFill>
          <a:schemeClr val="lt1"/>
        </a:solidFill>
        <a:effectLst/>
      </p:bgPr>
    </p:bg>
    <p:spTree>
      <p:nvGrpSpPr>
        <p:cNvPr id="1" name="Shape 246"/>
        <p:cNvGrpSpPr/>
        <p:nvPr/>
      </p:nvGrpSpPr>
      <p:grpSpPr>
        <a:xfrm>
          <a:off x="0" y="0"/>
          <a:ext cx="0" cy="0"/>
          <a:chOff x="0" y="0"/>
          <a:chExt cx="0" cy="0"/>
        </a:xfrm>
      </p:grpSpPr>
      <p:sp>
        <p:nvSpPr>
          <p:cNvPr id="247" name="Google Shape;247;p58"/>
          <p:cNvSpPr txBox="1">
            <a:spLocks noGrp="1"/>
          </p:cNvSpPr>
          <p:nvPr>
            <p:ph type="body" idx="1"/>
          </p:nvPr>
        </p:nvSpPr>
        <p:spPr>
          <a:xfrm>
            <a:off x="6239433" y="2310941"/>
            <a:ext cx="5375345"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rgbClr val="22404D"/>
              </a:buClr>
              <a:buSzPts val="2400"/>
              <a:buFont typeface="Arial"/>
              <a:buChar char="•"/>
              <a:defRPr sz="2400" b="0" i="0">
                <a:solidFill>
                  <a:srgbClr val="22404D"/>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58"/>
          <p:cNvSpPr>
            <a:spLocks noGrp="1"/>
          </p:cNvSpPr>
          <p:nvPr>
            <p:ph type="pic" idx="2"/>
          </p:nvPr>
        </p:nvSpPr>
        <p:spPr>
          <a:xfrm>
            <a:off x="0" y="0"/>
            <a:ext cx="5504687" cy="6890677"/>
          </a:xfrm>
          <a:prstGeom prst="rect">
            <a:avLst/>
          </a:prstGeom>
          <a:solidFill>
            <a:srgbClr val="D8D8D8"/>
          </a:solidFill>
          <a:ln>
            <a:noFill/>
          </a:ln>
        </p:spPr>
      </p:sp>
      <p:pic>
        <p:nvPicPr>
          <p:cNvPr id="249" name="Google Shape;249;p58"/>
          <p:cNvPicPr preferRelativeResize="0"/>
          <p:nvPr/>
        </p:nvPicPr>
        <p:blipFill rotWithShape="1">
          <a:blip r:embed="rId2">
            <a:alphaModFix/>
          </a:blip>
          <a:srcRect/>
          <a:stretch/>
        </p:blipFill>
        <p:spPr>
          <a:xfrm>
            <a:off x="11614779" y="6230227"/>
            <a:ext cx="395211" cy="486414"/>
          </a:xfrm>
          <a:prstGeom prst="rect">
            <a:avLst/>
          </a:prstGeom>
          <a:noFill/>
          <a:ln>
            <a:noFill/>
          </a:ln>
        </p:spPr>
      </p:pic>
      <p:sp>
        <p:nvSpPr>
          <p:cNvPr id="250" name="Google Shape;250;p58"/>
          <p:cNvSpPr/>
          <p:nvPr/>
        </p:nvSpPr>
        <p:spPr>
          <a:xfrm>
            <a:off x="5504686" y="2"/>
            <a:ext cx="6687313" cy="189229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i="0">
              <a:solidFill>
                <a:schemeClr val="lt1"/>
              </a:solidFill>
              <a:latin typeface="Montserrat SemiBold"/>
              <a:ea typeface="Montserrat SemiBold"/>
              <a:cs typeface="Montserrat SemiBold"/>
              <a:sym typeface="Montserrat SemiBold"/>
            </a:endParaRPr>
          </a:p>
        </p:txBody>
      </p:sp>
      <p:sp>
        <p:nvSpPr>
          <p:cNvPr id="251" name="Google Shape;251;p58"/>
          <p:cNvSpPr txBox="1">
            <a:spLocks noGrp="1"/>
          </p:cNvSpPr>
          <p:nvPr>
            <p:ph type="title"/>
          </p:nvPr>
        </p:nvSpPr>
        <p:spPr>
          <a:xfrm>
            <a:off x="6217920" y="687237"/>
            <a:ext cx="5396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853724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Half-Content Slide-1b" preserve="1">
  <p:cSld name="Image Section_Title/Content_Left_IBB Header">
    <p:bg>
      <p:bgPr>
        <a:solidFill>
          <a:schemeClr val="lt1"/>
        </a:solidFill>
        <a:effectLst/>
      </p:bgPr>
    </p:bg>
    <p:spTree>
      <p:nvGrpSpPr>
        <p:cNvPr id="1" name="Shape 252"/>
        <p:cNvGrpSpPr/>
        <p:nvPr/>
      </p:nvGrpSpPr>
      <p:grpSpPr>
        <a:xfrm>
          <a:off x="0" y="0"/>
          <a:ext cx="0" cy="0"/>
          <a:chOff x="0" y="0"/>
          <a:chExt cx="0" cy="0"/>
        </a:xfrm>
      </p:grpSpPr>
      <p:sp>
        <p:nvSpPr>
          <p:cNvPr id="253" name="Google Shape;253;p59"/>
          <p:cNvSpPr>
            <a:spLocks noGrp="1"/>
          </p:cNvSpPr>
          <p:nvPr>
            <p:ph type="pic" idx="2"/>
          </p:nvPr>
        </p:nvSpPr>
        <p:spPr>
          <a:xfrm>
            <a:off x="6682353" y="-32677"/>
            <a:ext cx="5504687" cy="6890677"/>
          </a:xfrm>
          <a:prstGeom prst="rect">
            <a:avLst/>
          </a:prstGeom>
          <a:solidFill>
            <a:srgbClr val="D8D8D8"/>
          </a:solidFill>
          <a:ln>
            <a:noFill/>
          </a:ln>
        </p:spPr>
        <p:txBody>
          <a:bodyPr/>
          <a:lstStyle/>
          <a:p>
            <a:endParaRPr lang="en-US"/>
          </a:p>
        </p:txBody>
      </p:sp>
      <p:pic>
        <p:nvPicPr>
          <p:cNvPr id="254" name="Google Shape;254;p59"/>
          <p:cNvPicPr preferRelativeResize="0"/>
          <p:nvPr/>
        </p:nvPicPr>
        <p:blipFill rotWithShape="1">
          <a:blip r:embed="rId2">
            <a:alphaModFix/>
          </a:blip>
          <a:srcRect/>
          <a:stretch/>
        </p:blipFill>
        <p:spPr>
          <a:xfrm>
            <a:off x="6110091" y="6197550"/>
            <a:ext cx="395211" cy="486414"/>
          </a:xfrm>
          <a:prstGeom prst="rect">
            <a:avLst/>
          </a:prstGeom>
          <a:noFill/>
          <a:ln>
            <a:noFill/>
          </a:ln>
        </p:spPr>
      </p:pic>
      <p:sp>
        <p:nvSpPr>
          <p:cNvPr id="255" name="Google Shape;255;p59"/>
          <p:cNvSpPr txBox="1">
            <a:spLocks noGrp="1"/>
          </p:cNvSpPr>
          <p:nvPr>
            <p:ph type="body" idx="1"/>
          </p:nvPr>
        </p:nvSpPr>
        <p:spPr>
          <a:xfrm>
            <a:off x="734747" y="2310939"/>
            <a:ext cx="5375345"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rgbClr val="22404D"/>
              </a:buClr>
              <a:buSzPts val="2400"/>
              <a:buFont typeface="Arial"/>
              <a:buChar char="•"/>
              <a:defRPr sz="2400" b="0" i="0">
                <a:solidFill>
                  <a:srgbClr val="22404D"/>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6" name="Google Shape;256;p59"/>
          <p:cNvSpPr/>
          <p:nvPr/>
        </p:nvSpPr>
        <p:spPr>
          <a:xfrm>
            <a:off x="0" y="0"/>
            <a:ext cx="6687313" cy="189229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i="0">
              <a:solidFill>
                <a:schemeClr val="lt1"/>
              </a:solidFill>
              <a:latin typeface="Montserrat SemiBold"/>
              <a:ea typeface="Montserrat SemiBold"/>
              <a:cs typeface="Montserrat SemiBold"/>
              <a:sym typeface="Montserrat SemiBold"/>
            </a:endParaRPr>
          </a:p>
        </p:txBody>
      </p:sp>
      <p:sp>
        <p:nvSpPr>
          <p:cNvPr id="257" name="Google Shape;257;p59"/>
          <p:cNvSpPr txBox="1">
            <a:spLocks noGrp="1"/>
          </p:cNvSpPr>
          <p:nvPr>
            <p:ph type="title"/>
          </p:nvPr>
        </p:nvSpPr>
        <p:spPr>
          <a:xfrm>
            <a:off x="713234" y="687235"/>
            <a:ext cx="5396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093372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Half-Content Slide-1a" preserve="1">
  <p:cSld name="Image Section_Title/Content_Right_Teal Header">
    <p:bg>
      <p:bgPr>
        <a:solidFill>
          <a:schemeClr val="lt1"/>
        </a:solidFill>
        <a:effectLst/>
      </p:bgPr>
    </p:bg>
    <p:spTree>
      <p:nvGrpSpPr>
        <p:cNvPr id="1" name="Shape 246"/>
        <p:cNvGrpSpPr/>
        <p:nvPr/>
      </p:nvGrpSpPr>
      <p:grpSpPr>
        <a:xfrm>
          <a:off x="0" y="0"/>
          <a:ext cx="0" cy="0"/>
          <a:chOff x="0" y="0"/>
          <a:chExt cx="0" cy="0"/>
        </a:xfrm>
      </p:grpSpPr>
      <p:sp>
        <p:nvSpPr>
          <p:cNvPr id="247" name="Google Shape;247;p58"/>
          <p:cNvSpPr txBox="1">
            <a:spLocks noGrp="1"/>
          </p:cNvSpPr>
          <p:nvPr>
            <p:ph type="body" idx="1"/>
          </p:nvPr>
        </p:nvSpPr>
        <p:spPr>
          <a:xfrm>
            <a:off x="6239433" y="2310941"/>
            <a:ext cx="5375345"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rgbClr val="22404D"/>
              </a:buClr>
              <a:buSzPts val="2400"/>
              <a:buFont typeface="Arial"/>
              <a:buChar char="•"/>
              <a:defRPr sz="2400" b="0" i="0">
                <a:solidFill>
                  <a:srgbClr val="22404D"/>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58"/>
          <p:cNvSpPr>
            <a:spLocks noGrp="1"/>
          </p:cNvSpPr>
          <p:nvPr>
            <p:ph type="pic" idx="2"/>
          </p:nvPr>
        </p:nvSpPr>
        <p:spPr>
          <a:xfrm>
            <a:off x="0" y="0"/>
            <a:ext cx="5504687" cy="6890677"/>
          </a:xfrm>
          <a:prstGeom prst="rect">
            <a:avLst/>
          </a:prstGeom>
          <a:solidFill>
            <a:srgbClr val="D8D8D8"/>
          </a:solidFill>
          <a:ln>
            <a:noFill/>
          </a:ln>
        </p:spPr>
      </p:sp>
      <p:pic>
        <p:nvPicPr>
          <p:cNvPr id="249" name="Google Shape;249;p58"/>
          <p:cNvPicPr preferRelativeResize="0"/>
          <p:nvPr/>
        </p:nvPicPr>
        <p:blipFill>
          <a:blip r:embed="rId2">
            <a:extLst>
              <a:ext uri="{28A0092B-C50C-407E-A947-70E740481C1C}">
                <a14:useLocalDpi xmlns:a14="http://schemas.microsoft.com/office/drawing/2010/main" val="0"/>
              </a:ext>
            </a:extLst>
          </a:blip>
          <a:srcRect/>
          <a:stretch/>
        </p:blipFill>
        <p:spPr>
          <a:xfrm>
            <a:off x="11618595" y="6230227"/>
            <a:ext cx="387579" cy="486414"/>
          </a:xfrm>
          <a:prstGeom prst="rect">
            <a:avLst/>
          </a:prstGeom>
          <a:noFill/>
          <a:ln>
            <a:noFill/>
          </a:ln>
        </p:spPr>
      </p:pic>
      <p:sp>
        <p:nvSpPr>
          <p:cNvPr id="250" name="Google Shape;250;p58"/>
          <p:cNvSpPr/>
          <p:nvPr/>
        </p:nvSpPr>
        <p:spPr>
          <a:xfrm>
            <a:off x="5504686" y="2"/>
            <a:ext cx="6687313" cy="1892298"/>
          </a:xfrm>
          <a:prstGeom prst="rect">
            <a:avLst/>
          </a:prstGeom>
          <a:solidFill>
            <a:srgbClr val="00889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i="0">
              <a:solidFill>
                <a:schemeClr val="lt1"/>
              </a:solidFill>
              <a:latin typeface="Montserrat SemiBold"/>
              <a:ea typeface="Montserrat SemiBold"/>
              <a:cs typeface="Montserrat SemiBold"/>
              <a:sym typeface="Montserrat SemiBold"/>
            </a:endParaRPr>
          </a:p>
        </p:txBody>
      </p:sp>
      <p:sp>
        <p:nvSpPr>
          <p:cNvPr id="251" name="Google Shape;251;p58"/>
          <p:cNvSpPr txBox="1">
            <a:spLocks noGrp="1"/>
          </p:cNvSpPr>
          <p:nvPr>
            <p:ph type="title"/>
          </p:nvPr>
        </p:nvSpPr>
        <p:spPr>
          <a:xfrm>
            <a:off x="6217920" y="687237"/>
            <a:ext cx="5396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5905447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Half-Content Slide-1b" preserve="1">
  <p:cSld name="Image Section_Title/Content_Left_Teal Header">
    <p:bg>
      <p:bgPr>
        <a:solidFill>
          <a:schemeClr val="lt1"/>
        </a:solidFill>
        <a:effectLst/>
      </p:bgPr>
    </p:bg>
    <p:spTree>
      <p:nvGrpSpPr>
        <p:cNvPr id="1" name="Shape 252"/>
        <p:cNvGrpSpPr/>
        <p:nvPr/>
      </p:nvGrpSpPr>
      <p:grpSpPr>
        <a:xfrm>
          <a:off x="0" y="0"/>
          <a:ext cx="0" cy="0"/>
          <a:chOff x="0" y="0"/>
          <a:chExt cx="0" cy="0"/>
        </a:xfrm>
      </p:grpSpPr>
      <p:sp>
        <p:nvSpPr>
          <p:cNvPr id="253" name="Google Shape;253;p59"/>
          <p:cNvSpPr>
            <a:spLocks noGrp="1"/>
          </p:cNvSpPr>
          <p:nvPr>
            <p:ph type="pic" idx="2"/>
          </p:nvPr>
        </p:nvSpPr>
        <p:spPr>
          <a:xfrm>
            <a:off x="6682353" y="-32677"/>
            <a:ext cx="5504687" cy="6890677"/>
          </a:xfrm>
          <a:prstGeom prst="rect">
            <a:avLst/>
          </a:prstGeom>
          <a:solidFill>
            <a:srgbClr val="D8D8D8"/>
          </a:solidFill>
          <a:ln>
            <a:noFill/>
          </a:ln>
        </p:spPr>
      </p:sp>
      <p:pic>
        <p:nvPicPr>
          <p:cNvPr id="254" name="Google Shape;254;p59"/>
          <p:cNvPicPr preferRelativeResize="0"/>
          <p:nvPr/>
        </p:nvPicPr>
        <p:blipFill>
          <a:blip r:embed="rId2">
            <a:extLst>
              <a:ext uri="{28A0092B-C50C-407E-A947-70E740481C1C}">
                <a14:useLocalDpi xmlns:a14="http://schemas.microsoft.com/office/drawing/2010/main" val="0"/>
              </a:ext>
            </a:extLst>
          </a:blip>
          <a:srcRect/>
          <a:stretch/>
        </p:blipFill>
        <p:spPr>
          <a:xfrm>
            <a:off x="6113907" y="6197550"/>
            <a:ext cx="387579" cy="486414"/>
          </a:xfrm>
          <a:prstGeom prst="rect">
            <a:avLst/>
          </a:prstGeom>
          <a:noFill/>
          <a:ln>
            <a:noFill/>
          </a:ln>
        </p:spPr>
      </p:pic>
      <p:sp>
        <p:nvSpPr>
          <p:cNvPr id="255" name="Google Shape;255;p59"/>
          <p:cNvSpPr txBox="1">
            <a:spLocks noGrp="1"/>
          </p:cNvSpPr>
          <p:nvPr>
            <p:ph type="body" idx="1"/>
          </p:nvPr>
        </p:nvSpPr>
        <p:spPr>
          <a:xfrm>
            <a:off x="734747" y="2310939"/>
            <a:ext cx="5375345"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rgbClr val="22404D"/>
              </a:buClr>
              <a:buSzPts val="2400"/>
              <a:buFont typeface="Arial"/>
              <a:buChar char="•"/>
              <a:defRPr sz="2400" b="0" i="0">
                <a:solidFill>
                  <a:srgbClr val="22404D"/>
                </a:solidFill>
                <a:latin typeface="+mj-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6" name="Google Shape;256;p59"/>
          <p:cNvSpPr/>
          <p:nvPr/>
        </p:nvSpPr>
        <p:spPr>
          <a:xfrm>
            <a:off x="0" y="0"/>
            <a:ext cx="6687313" cy="1892298"/>
          </a:xfrm>
          <a:prstGeom prst="rect">
            <a:avLst/>
          </a:prstGeom>
          <a:solidFill>
            <a:srgbClr val="00889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i="0">
              <a:solidFill>
                <a:schemeClr val="lt1"/>
              </a:solidFill>
              <a:latin typeface="Montserrat SemiBold"/>
              <a:ea typeface="Montserrat SemiBold"/>
              <a:cs typeface="Montserrat SemiBold"/>
              <a:sym typeface="Montserrat SemiBold"/>
            </a:endParaRPr>
          </a:p>
        </p:txBody>
      </p:sp>
      <p:sp>
        <p:nvSpPr>
          <p:cNvPr id="257" name="Google Shape;257;p59"/>
          <p:cNvSpPr txBox="1">
            <a:spLocks noGrp="1"/>
          </p:cNvSpPr>
          <p:nvPr>
            <p:ph type="title"/>
          </p:nvPr>
        </p:nvSpPr>
        <p:spPr>
          <a:xfrm>
            <a:off x="713234" y="687235"/>
            <a:ext cx="5396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62827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_Glow">
    <p:bg>
      <p:bgPr>
        <a:gradFill flip="none" rotWithShape="1">
          <a:gsLst>
            <a:gs pos="59000">
              <a:schemeClr val="tx2"/>
            </a:gs>
            <a:gs pos="100000">
              <a:srgbClr val="00A0AF"/>
            </a:gs>
            <a:gs pos="81000">
              <a:schemeClr val="accent1"/>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D1A48A5C-33C2-B071-B59A-C51530A564B9}"/>
              </a:ext>
            </a:extLst>
          </p:cNvPr>
          <p:cNvSpPr>
            <a:spLocks noChangeArrowheads="1"/>
          </p:cNvSpPr>
          <p:nvPr userDrawn="1"/>
        </p:nvSpPr>
        <p:spPr bwMode="auto">
          <a:xfrm>
            <a:off x="-55417"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05715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preserve="1" userDrawn="1">
  <p:cSld name="Blank_Teal">
    <p:bg>
      <p:bgPr>
        <a:solidFill>
          <a:srgbClr val="00889D"/>
        </a:solidFill>
        <a:effectLst/>
      </p:bgPr>
    </p:bg>
    <p:spTree>
      <p:nvGrpSpPr>
        <p:cNvPr id="1" name="Shape 428"/>
        <p:cNvGrpSpPr/>
        <p:nvPr/>
      </p:nvGrpSpPr>
      <p:grpSpPr>
        <a:xfrm>
          <a:off x="0" y="0"/>
          <a:ext cx="0" cy="0"/>
          <a:chOff x="0" y="0"/>
          <a:chExt cx="0" cy="0"/>
        </a:xfrm>
      </p:grpSpPr>
    </p:spTree>
    <p:extLst>
      <p:ext uri="{BB962C8B-B14F-4D97-AF65-F5344CB8AC3E}">
        <p14:creationId xmlns:p14="http://schemas.microsoft.com/office/powerpoint/2010/main" val="2321579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preserve="1" userDrawn="1">
  <p:cSld name="Blank_WHT">
    <p:spTree>
      <p:nvGrpSpPr>
        <p:cNvPr id="1" name="Shape 428"/>
        <p:cNvGrpSpPr/>
        <p:nvPr/>
      </p:nvGrpSpPr>
      <p:grpSpPr>
        <a:xfrm>
          <a:off x="0" y="0"/>
          <a:ext cx="0" cy="0"/>
          <a:chOff x="0" y="0"/>
          <a:chExt cx="0" cy="0"/>
        </a:xfrm>
      </p:grpSpPr>
    </p:spTree>
    <p:extLst>
      <p:ext uri="{BB962C8B-B14F-4D97-AF65-F5344CB8AC3E}">
        <p14:creationId xmlns:p14="http://schemas.microsoft.com/office/powerpoint/2010/main" val="17573021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807" y="0"/>
            <a:ext cx="1219199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Tree>
    <p:extLst>
      <p:ext uri="{BB962C8B-B14F-4D97-AF65-F5344CB8AC3E}">
        <p14:creationId xmlns:p14="http://schemas.microsoft.com/office/powerpoint/2010/main" val="18882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428"/>
        <p:cNvGrpSpPr/>
        <p:nvPr/>
      </p:nvGrpSpPr>
      <p:grpSpPr>
        <a:xfrm>
          <a:off x="0" y="0"/>
          <a:ext cx="0" cy="0"/>
          <a:chOff x="0" y="0"/>
          <a:chExt cx="0" cy="0"/>
        </a:xfrm>
      </p:grpSpPr>
      <p:sp>
        <p:nvSpPr>
          <p:cNvPr id="429" name="Google Shape;429;g32adf3eb899_2_258"/>
          <p:cNvSpPr txBox="1">
            <a:spLocks noGrp="1"/>
          </p:cNvSpPr>
          <p:nvPr>
            <p:ph type="title"/>
          </p:nvPr>
        </p:nvSpPr>
        <p:spPr>
          <a:xfrm>
            <a:off x="415600" y="2867800"/>
            <a:ext cx="11360700" cy="1122300"/>
          </a:xfrm>
          <a:prstGeom prst="rect">
            <a:avLst/>
          </a:prstGeom>
        </p:spPr>
        <p:txBody>
          <a:bodyPr spcFirstLastPara="1" wrap="square" lIns="91425" tIns="45700" rIns="91425" bIns="457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30" name="Google Shape;430;g32adf3eb899_2_258"/>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51941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aster Slide_2">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38" name="Picture 37" descr="A person in a suit&#10;&#10;AI-generated content may be incorrect.">
            <a:extLst>
              <a:ext uri="{FF2B5EF4-FFF2-40B4-BE49-F238E27FC236}">
                <a16:creationId xmlns:a16="http://schemas.microsoft.com/office/drawing/2014/main" id="{A15C3556-5C2C-F1DF-7999-3E249F27EC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9" name="Picture 38" descr="A black background with yellow text&#10;&#10;AI-generated content may be incorrect.">
            <a:extLst>
              <a:ext uri="{FF2B5EF4-FFF2-40B4-BE49-F238E27FC236}">
                <a16:creationId xmlns:a16="http://schemas.microsoft.com/office/drawing/2014/main" id="{8C4D827E-5737-C2EC-1108-A50F1991F31E}"/>
              </a:ext>
            </a:extLst>
          </p:cNvPr>
          <p:cNvPicPr>
            <a:picLocks noChangeAspect="1"/>
          </p:cNvPicPr>
          <p:nvPr userDrawn="1"/>
        </p:nvPicPr>
        <p:blipFill>
          <a:blip r:embed="rId3">
            <a:extLst>
              <a:ext uri="{28A0092B-C50C-407E-A947-70E740481C1C}">
                <a14:useLocalDpi xmlns:a14="http://schemas.microsoft.com/office/drawing/2010/main" val="0"/>
              </a:ext>
            </a:extLst>
          </a:blip>
          <a:srcRect l="3145" t="18997" r="53154" b="46550"/>
          <a:stretch>
            <a:fillRect/>
          </a:stretch>
        </p:blipFill>
        <p:spPr>
          <a:xfrm>
            <a:off x="634306" y="1536289"/>
            <a:ext cx="7054470" cy="3128308"/>
          </a:xfrm>
          <a:prstGeom prst="rect">
            <a:avLst/>
          </a:prstGeom>
        </p:spPr>
      </p:pic>
    </p:spTree>
    <p:extLst>
      <p:ext uri="{BB962C8B-B14F-4D97-AF65-F5344CB8AC3E}">
        <p14:creationId xmlns:p14="http://schemas.microsoft.com/office/powerpoint/2010/main" val="32988930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aster Slide_3">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3" name="Picture 2" descr="A young child sitting at a desk with her teacher&#10;&#10;AI-generated content may be incorrect.">
            <a:extLst>
              <a:ext uri="{FF2B5EF4-FFF2-40B4-BE49-F238E27FC236}">
                <a16:creationId xmlns:a16="http://schemas.microsoft.com/office/drawing/2014/main" id="{142DB6FE-CCA9-3D8F-6328-F3A8187EF5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 black background with yellow text&#10;&#10;AI-generated content may be incorrect.">
            <a:extLst>
              <a:ext uri="{FF2B5EF4-FFF2-40B4-BE49-F238E27FC236}">
                <a16:creationId xmlns:a16="http://schemas.microsoft.com/office/drawing/2014/main" id="{018C3F76-EF16-C3D0-1220-A3DE2A9302AA}"/>
              </a:ext>
            </a:extLst>
          </p:cNvPr>
          <p:cNvPicPr>
            <a:picLocks noChangeAspect="1"/>
          </p:cNvPicPr>
          <p:nvPr userDrawn="1"/>
        </p:nvPicPr>
        <p:blipFill>
          <a:blip r:embed="rId3">
            <a:extLst>
              <a:ext uri="{28A0092B-C50C-407E-A947-70E740481C1C}">
                <a14:useLocalDpi xmlns:a14="http://schemas.microsoft.com/office/drawing/2010/main" val="0"/>
              </a:ext>
            </a:extLst>
          </a:blip>
          <a:srcRect l="3145" t="18997" r="53154" b="46550"/>
          <a:stretch>
            <a:fillRect/>
          </a:stretch>
        </p:blipFill>
        <p:spPr>
          <a:xfrm>
            <a:off x="634306" y="1536289"/>
            <a:ext cx="7054470" cy="3128308"/>
          </a:xfrm>
          <a:prstGeom prst="rect">
            <a:avLst/>
          </a:prstGeom>
        </p:spPr>
      </p:pic>
    </p:spTree>
    <p:extLst>
      <p:ext uri="{BB962C8B-B14F-4D97-AF65-F5344CB8AC3E}">
        <p14:creationId xmlns:p14="http://schemas.microsoft.com/office/powerpoint/2010/main" val="25484268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Master Slide_3">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2" name="Picture 1" descr="A person standing in front of a screen&#10;&#10;AI-generated content may be incorrect.">
            <a:extLst>
              <a:ext uri="{FF2B5EF4-FFF2-40B4-BE49-F238E27FC236}">
                <a16:creationId xmlns:a16="http://schemas.microsoft.com/office/drawing/2014/main" id="{FD61F81C-1A31-DDC8-608D-33CE58568F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Picture 2" descr="A black background with yellow text&#10;&#10;AI-generated content may be incorrect.">
            <a:extLst>
              <a:ext uri="{FF2B5EF4-FFF2-40B4-BE49-F238E27FC236}">
                <a16:creationId xmlns:a16="http://schemas.microsoft.com/office/drawing/2014/main" id="{BF600BC1-32E8-7A91-702A-496F79946758}"/>
              </a:ext>
            </a:extLst>
          </p:cNvPr>
          <p:cNvPicPr>
            <a:picLocks noChangeAspect="1"/>
          </p:cNvPicPr>
          <p:nvPr userDrawn="1"/>
        </p:nvPicPr>
        <p:blipFill>
          <a:blip r:embed="rId3">
            <a:extLst>
              <a:ext uri="{28A0092B-C50C-407E-A947-70E740481C1C}">
                <a14:useLocalDpi xmlns:a14="http://schemas.microsoft.com/office/drawing/2010/main" val="0"/>
              </a:ext>
            </a:extLst>
          </a:blip>
          <a:srcRect l="3145" t="18997" r="53154" b="46550"/>
          <a:stretch>
            <a:fillRect/>
          </a:stretch>
        </p:blipFill>
        <p:spPr>
          <a:xfrm>
            <a:off x="645881" y="1767783"/>
            <a:ext cx="6323631" cy="2804217"/>
          </a:xfrm>
          <a:prstGeom prst="rect">
            <a:avLst/>
          </a:prstGeom>
        </p:spPr>
      </p:pic>
    </p:spTree>
    <p:extLst>
      <p:ext uri="{BB962C8B-B14F-4D97-AF65-F5344CB8AC3E}">
        <p14:creationId xmlns:p14="http://schemas.microsoft.com/office/powerpoint/2010/main" val="4609027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aster Slide_4">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4" name="Picture 3" descr="A group of people sitting in a row&#10;&#10;AI-generated content may be incorrect.">
            <a:extLst>
              <a:ext uri="{FF2B5EF4-FFF2-40B4-BE49-F238E27FC236}">
                <a16:creationId xmlns:a16="http://schemas.microsoft.com/office/drawing/2014/main" id="{4AF6E1D6-6FCC-1952-7DC8-2559D38B5E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2" name="Picture 1" descr="A black background with yellow text&#10;&#10;AI-generated content may be incorrect.">
            <a:extLst>
              <a:ext uri="{FF2B5EF4-FFF2-40B4-BE49-F238E27FC236}">
                <a16:creationId xmlns:a16="http://schemas.microsoft.com/office/drawing/2014/main" id="{03710A87-DC00-25D9-34BF-BD11B2E4E281}"/>
              </a:ext>
            </a:extLst>
          </p:cNvPr>
          <p:cNvPicPr>
            <a:picLocks noChangeAspect="1"/>
          </p:cNvPicPr>
          <p:nvPr userDrawn="1"/>
        </p:nvPicPr>
        <p:blipFill>
          <a:blip r:embed="rId3">
            <a:extLst>
              <a:ext uri="{28A0092B-C50C-407E-A947-70E740481C1C}">
                <a14:useLocalDpi xmlns:a14="http://schemas.microsoft.com/office/drawing/2010/main" val="0"/>
              </a:ext>
            </a:extLst>
          </a:blip>
          <a:srcRect l="3145" t="18997" r="53154" b="46550"/>
          <a:stretch>
            <a:fillRect/>
          </a:stretch>
        </p:blipFill>
        <p:spPr>
          <a:xfrm>
            <a:off x="645881" y="1767783"/>
            <a:ext cx="6323631" cy="2804217"/>
          </a:xfrm>
          <a:prstGeom prst="rect">
            <a:avLst/>
          </a:prstGeom>
        </p:spPr>
      </p:pic>
    </p:spTree>
    <p:extLst>
      <p:ext uri="{BB962C8B-B14F-4D97-AF65-F5344CB8AC3E}">
        <p14:creationId xmlns:p14="http://schemas.microsoft.com/office/powerpoint/2010/main" val="2543617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Master Slide_4">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2" name="Picture 1" descr="A black background with yellow text&#10;&#10;AI-generated content may be incorrect.">
            <a:extLst>
              <a:ext uri="{FF2B5EF4-FFF2-40B4-BE49-F238E27FC236}">
                <a16:creationId xmlns:a16="http://schemas.microsoft.com/office/drawing/2014/main" id="{CB9137E8-569B-E2B1-3A43-5177D8978DE3}"/>
              </a:ext>
            </a:extLst>
          </p:cNvPr>
          <p:cNvPicPr>
            <a:picLocks noChangeAspect="1"/>
          </p:cNvPicPr>
          <p:nvPr userDrawn="1"/>
        </p:nvPicPr>
        <p:blipFill>
          <a:blip r:embed="rId2">
            <a:extLst>
              <a:ext uri="{28A0092B-C50C-407E-A947-70E740481C1C}">
                <a14:useLocalDpi xmlns:a14="http://schemas.microsoft.com/office/drawing/2010/main" val="0"/>
              </a:ext>
            </a:extLst>
          </a:blip>
          <a:srcRect l="3145" t="18997" r="53154" b="46550"/>
          <a:stretch>
            <a:fillRect/>
          </a:stretch>
        </p:blipFill>
        <p:spPr>
          <a:xfrm>
            <a:off x="576433" y="1617312"/>
            <a:ext cx="6323631" cy="2804217"/>
          </a:xfrm>
          <a:prstGeom prst="rect">
            <a:avLst/>
          </a:prstGeom>
        </p:spPr>
      </p:pic>
      <p:pic>
        <p:nvPicPr>
          <p:cNvPr id="4" name="Picture 3">
            <a:extLst>
              <a:ext uri="{FF2B5EF4-FFF2-40B4-BE49-F238E27FC236}">
                <a16:creationId xmlns:a16="http://schemas.microsoft.com/office/drawing/2014/main" id="{0A9850FE-AB2F-8164-8201-9F37038F53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20955" y="1617312"/>
            <a:ext cx="3279736" cy="4114867"/>
          </a:xfrm>
          <a:prstGeom prst="rect">
            <a:avLst/>
          </a:prstGeom>
        </p:spPr>
      </p:pic>
    </p:spTree>
    <p:extLst>
      <p:ext uri="{BB962C8B-B14F-4D97-AF65-F5344CB8AC3E}">
        <p14:creationId xmlns:p14="http://schemas.microsoft.com/office/powerpoint/2010/main" val="720273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Master Slide_4">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3F78FB-AE28-5A92-F4C1-4E38CAF8FE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96903" y="1199288"/>
            <a:ext cx="3554362" cy="4459423"/>
          </a:xfrm>
          <a:prstGeom prst="rect">
            <a:avLst/>
          </a:prstGeom>
        </p:spPr>
      </p:pic>
    </p:spTree>
    <p:extLst>
      <p:ext uri="{BB962C8B-B14F-4D97-AF65-F5344CB8AC3E}">
        <p14:creationId xmlns:p14="http://schemas.microsoft.com/office/powerpoint/2010/main" val="2873782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Master Slide_1">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9" name="Picture 8" descr="A person in a suit&#10;&#10;AI-generated content may be incorrect.">
            <a:extLst>
              <a:ext uri="{FF2B5EF4-FFF2-40B4-BE49-F238E27FC236}">
                <a16:creationId xmlns:a16="http://schemas.microsoft.com/office/drawing/2014/main" id="{E337B89A-2130-0939-DD9C-C7639EE751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0">
            <a:extLst>
              <a:ext uri="{FF2B5EF4-FFF2-40B4-BE49-F238E27FC236}">
                <a16:creationId xmlns:a16="http://schemas.microsoft.com/office/drawing/2014/main" id="{5329D407-0EF0-F5FC-3B0A-8B1D698BDFF3}"/>
              </a:ext>
            </a:extLst>
          </p:cNvPr>
          <p:cNvSpPr>
            <a:spLocks noGrp="1"/>
          </p:cNvSpPr>
          <p:nvPr>
            <p:ph type="title" hasCustomPrompt="1"/>
          </p:nvPr>
        </p:nvSpPr>
        <p:spPr>
          <a:xfrm>
            <a:off x="1423420" y="3428998"/>
            <a:ext cx="5735752" cy="1725520"/>
          </a:xfrm>
        </p:spPr>
        <p:txBody>
          <a:bodyPr tIns="91440" bIns="91440" anchor="ctr" anchorCtr="0">
            <a:noAutofit/>
          </a:bodyPr>
          <a:lstStyle>
            <a:lvl1pPr>
              <a:lnSpc>
                <a:spcPct val="100000"/>
              </a:lnSpc>
              <a:defRPr sz="5000" b="1" i="0" cap="none" baseline="0">
                <a:solidFill>
                  <a:schemeClr val="bg1"/>
                </a:solidFill>
                <a:latin typeface="Montserrat" pitchFamily="2" charset="77"/>
              </a:defRPr>
            </a:lvl1pPr>
          </a:lstStyle>
          <a:p>
            <a:r>
              <a:rPr lang="en-US"/>
              <a:t>TITLE</a:t>
            </a:r>
          </a:p>
        </p:txBody>
      </p:sp>
    </p:spTree>
    <p:extLst>
      <p:ext uri="{BB962C8B-B14F-4D97-AF65-F5344CB8AC3E}">
        <p14:creationId xmlns:p14="http://schemas.microsoft.com/office/powerpoint/2010/main" val="13519869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ster Title Slide_2">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3" name="Picture 2" descr="A young child sitting at a desk with her teacher&#10;&#10;AI-generated content may be incorrect.">
            <a:extLst>
              <a:ext uri="{FF2B5EF4-FFF2-40B4-BE49-F238E27FC236}">
                <a16:creationId xmlns:a16="http://schemas.microsoft.com/office/drawing/2014/main" id="{D2F5E29C-2289-160E-5E73-0FF7733680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0">
            <a:extLst>
              <a:ext uri="{FF2B5EF4-FFF2-40B4-BE49-F238E27FC236}">
                <a16:creationId xmlns:a16="http://schemas.microsoft.com/office/drawing/2014/main" id="{BC5020D4-8797-A594-0344-17C717524987}"/>
              </a:ext>
            </a:extLst>
          </p:cNvPr>
          <p:cNvSpPr>
            <a:spLocks noGrp="1"/>
          </p:cNvSpPr>
          <p:nvPr>
            <p:ph type="title" hasCustomPrompt="1"/>
          </p:nvPr>
        </p:nvSpPr>
        <p:spPr>
          <a:xfrm>
            <a:off x="1423420" y="3428998"/>
            <a:ext cx="5735752" cy="1725520"/>
          </a:xfrm>
        </p:spPr>
        <p:txBody>
          <a:bodyPr tIns="91440" bIns="91440" anchor="ctr" anchorCtr="0">
            <a:noAutofit/>
          </a:bodyPr>
          <a:lstStyle>
            <a:lvl1pPr>
              <a:lnSpc>
                <a:spcPct val="100000"/>
              </a:lnSpc>
              <a:defRPr sz="5000" b="1" i="0" cap="none" baseline="0">
                <a:solidFill>
                  <a:schemeClr val="bg1"/>
                </a:solidFill>
                <a:latin typeface="Montserrat" pitchFamily="2" charset="77"/>
              </a:defRPr>
            </a:lvl1pPr>
          </a:lstStyle>
          <a:p>
            <a:r>
              <a:rPr lang="en-US"/>
              <a:t>TITLE</a:t>
            </a:r>
          </a:p>
        </p:txBody>
      </p:sp>
    </p:spTree>
    <p:extLst>
      <p:ext uri="{BB962C8B-B14F-4D97-AF65-F5344CB8AC3E}">
        <p14:creationId xmlns:p14="http://schemas.microsoft.com/office/powerpoint/2010/main" val="2547707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ster Title Slide_3">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3" name="Picture 2" descr="A person standing in front of a screen&#10;&#10;AI-generated content may be incorrect.">
            <a:extLst>
              <a:ext uri="{FF2B5EF4-FFF2-40B4-BE49-F238E27FC236}">
                <a16:creationId xmlns:a16="http://schemas.microsoft.com/office/drawing/2014/main" id="{3404839B-8A85-C895-22E5-55FD8A5038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8" name="Title 10">
            <a:extLst>
              <a:ext uri="{FF2B5EF4-FFF2-40B4-BE49-F238E27FC236}">
                <a16:creationId xmlns:a16="http://schemas.microsoft.com/office/drawing/2014/main" id="{43174E67-9E3B-59A7-8683-A3F092778387}"/>
              </a:ext>
            </a:extLst>
          </p:cNvPr>
          <p:cNvSpPr>
            <a:spLocks noGrp="1"/>
          </p:cNvSpPr>
          <p:nvPr>
            <p:ph type="title" hasCustomPrompt="1"/>
          </p:nvPr>
        </p:nvSpPr>
        <p:spPr>
          <a:xfrm>
            <a:off x="1423420" y="3428998"/>
            <a:ext cx="4672580" cy="1725520"/>
          </a:xfrm>
        </p:spPr>
        <p:txBody>
          <a:bodyPr tIns="91440" bIns="91440" anchor="ctr" anchorCtr="0">
            <a:noAutofit/>
          </a:bodyPr>
          <a:lstStyle>
            <a:lvl1pPr>
              <a:lnSpc>
                <a:spcPct val="100000"/>
              </a:lnSpc>
              <a:defRPr sz="5000" b="1" i="0" cap="none" baseline="0">
                <a:solidFill>
                  <a:schemeClr val="bg1"/>
                </a:solidFill>
                <a:latin typeface="Montserrat" pitchFamily="2" charset="77"/>
              </a:defRPr>
            </a:lvl1pPr>
          </a:lstStyle>
          <a:p>
            <a:r>
              <a:rPr lang="en-US"/>
              <a:t>TITLE</a:t>
            </a:r>
          </a:p>
        </p:txBody>
      </p:sp>
    </p:spTree>
    <p:extLst>
      <p:ext uri="{BB962C8B-B14F-4D97-AF65-F5344CB8AC3E}">
        <p14:creationId xmlns:p14="http://schemas.microsoft.com/office/powerpoint/2010/main" val="21299352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aster Title Slide_4">
    <p:bg>
      <p:bgPr>
        <a:gradFill flip="none" rotWithShape="1">
          <a:gsLst>
            <a:gs pos="72000">
              <a:schemeClr val="tx2"/>
            </a:gs>
            <a:gs pos="100000">
              <a:schemeClr val="accent1"/>
            </a:gs>
          </a:gsLst>
          <a:lin ang="2700000" scaled="1"/>
          <a:tileRect/>
        </a:gradFill>
        <a:effectLst/>
      </p:bgPr>
    </p:bg>
    <p:spTree>
      <p:nvGrpSpPr>
        <p:cNvPr id="1" name=""/>
        <p:cNvGrpSpPr/>
        <p:nvPr/>
      </p:nvGrpSpPr>
      <p:grpSpPr>
        <a:xfrm>
          <a:off x="0" y="0"/>
          <a:ext cx="0" cy="0"/>
          <a:chOff x="0" y="0"/>
          <a:chExt cx="0" cy="0"/>
        </a:xfrm>
      </p:grpSpPr>
      <p:pic>
        <p:nvPicPr>
          <p:cNvPr id="4" name="Picture 3" descr="A group of people sitting in a row&#10;&#10;AI-generated content may be incorrect.">
            <a:extLst>
              <a:ext uri="{FF2B5EF4-FFF2-40B4-BE49-F238E27FC236}">
                <a16:creationId xmlns:a16="http://schemas.microsoft.com/office/drawing/2014/main" id="{4B7A5D1B-340D-0C59-7B66-71090A7B1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3" name="Title 10">
            <a:extLst>
              <a:ext uri="{FF2B5EF4-FFF2-40B4-BE49-F238E27FC236}">
                <a16:creationId xmlns:a16="http://schemas.microsoft.com/office/drawing/2014/main" id="{62BAFB76-586E-8BB7-5513-E13F76FD09A5}"/>
              </a:ext>
            </a:extLst>
          </p:cNvPr>
          <p:cNvSpPr>
            <a:spLocks noGrp="1"/>
          </p:cNvSpPr>
          <p:nvPr>
            <p:ph type="title" hasCustomPrompt="1"/>
          </p:nvPr>
        </p:nvSpPr>
        <p:spPr>
          <a:xfrm>
            <a:off x="1423420" y="3428998"/>
            <a:ext cx="5735752" cy="1725520"/>
          </a:xfrm>
        </p:spPr>
        <p:txBody>
          <a:bodyPr tIns="91440" bIns="91440" anchor="ctr" anchorCtr="0">
            <a:noAutofit/>
          </a:bodyPr>
          <a:lstStyle>
            <a:lvl1pPr>
              <a:lnSpc>
                <a:spcPct val="100000"/>
              </a:lnSpc>
              <a:defRPr sz="5000" b="1" i="0" cap="none" baseline="0">
                <a:solidFill>
                  <a:schemeClr val="bg1"/>
                </a:solidFill>
                <a:latin typeface="Montserrat" pitchFamily="2" charset="77"/>
              </a:defRPr>
            </a:lvl1pPr>
          </a:lstStyle>
          <a:p>
            <a:r>
              <a:rPr lang="en-US"/>
              <a:t>TITLE</a:t>
            </a:r>
          </a:p>
        </p:txBody>
      </p:sp>
    </p:spTree>
    <p:extLst>
      <p:ext uri="{BB962C8B-B14F-4D97-AF65-F5344CB8AC3E}">
        <p14:creationId xmlns:p14="http://schemas.microsoft.com/office/powerpoint/2010/main" val="13521375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Slide">
    <p:bg>
      <p:bgPr>
        <a:solidFill>
          <a:srgbClr val="22404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FC6D11-46BE-7542-8DA4-F93D1039D70F}"/>
              </a:ext>
            </a:extLst>
          </p:cNvPr>
          <p:cNvSpPr txBox="1"/>
          <p:nvPr userDrawn="1"/>
        </p:nvSpPr>
        <p:spPr>
          <a:xfrm>
            <a:off x="7611762" y="4683211"/>
            <a:ext cx="184731" cy="369332"/>
          </a:xfrm>
          <a:prstGeom prst="rect">
            <a:avLst/>
          </a:prstGeom>
          <a:noFill/>
        </p:spPr>
        <p:txBody>
          <a:bodyPr wrap="none" rtlCol="0">
            <a:spAutoFit/>
          </a:bodyPr>
          <a:lstStyle/>
          <a:p>
            <a:endParaRPr lang="en-US"/>
          </a:p>
        </p:txBody>
      </p:sp>
      <p:sp>
        <p:nvSpPr>
          <p:cNvPr id="7" name="Title 10">
            <a:extLst>
              <a:ext uri="{FF2B5EF4-FFF2-40B4-BE49-F238E27FC236}">
                <a16:creationId xmlns:a16="http://schemas.microsoft.com/office/drawing/2014/main" id="{F5FD8CB4-4811-AFEC-359E-1EDA61B81307}"/>
              </a:ext>
            </a:extLst>
          </p:cNvPr>
          <p:cNvSpPr>
            <a:spLocks noGrp="1"/>
          </p:cNvSpPr>
          <p:nvPr>
            <p:ph type="title" hasCustomPrompt="1"/>
          </p:nvPr>
        </p:nvSpPr>
        <p:spPr>
          <a:xfrm>
            <a:off x="6024448" y="2668400"/>
            <a:ext cx="5735752" cy="1725520"/>
          </a:xfrm>
        </p:spPr>
        <p:txBody>
          <a:bodyPr tIns="91440" bIns="91440" anchor="ctr" anchorCtr="0">
            <a:noAutofit/>
          </a:bodyPr>
          <a:lstStyle>
            <a:lvl1pPr>
              <a:lnSpc>
                <a:spcPct val="100000"/>
              </a:lnSpc>
              <a:defRPr sz="5000" b="1" i="0" cap="none" baseline="0">
                <a:solidFill>
                  <a:schemeClr val="accent2"/>
                </a:solidFill>
                <a:latin typeface="+mj-lt"/>
              </a:defRPr>
            </a:lvl1pPr>
          </a:lstStyle>
          <a:p>
            <a:r>
              <a:rPr lang="en-US"/>
              <a:t>TITLE</a:t>
            </a:r>
          </a:p>
        </p:txBody>
      </p:sp>
      <p:sp>
        <p:nvSpPr>
          <p:cNvPr id="6" name="Text Placeholder 12">
            <a:extLst>
              <a:ext uri="{FF2B5EF4-FFF2-40B4-BE49-F238E27FC236}">
                <a16:creationId xmlns:a16="http://schemas.microsoft.com/office/drawing/2014/main" id="{4DD7FD7B-77DB-06C9-20E9-C0656EBC077C}"/>
              </a:ext>
            </a:extLst>
          </p:cNvPr>
          <p:cNvSpPr>
            <a:spLocks noGrp="1"/>
          </p:cNvSpPr>
          <p:nvPr>
            <p:ph type="body" sz="quarter" idx="10" hasCustomPrompt="1"/>
          </p:nvPr>
        </p:nvSpPr>
        <p:spPr>
          <a:xfrm>
            <a:off x="6024448" y="4597486"/>
            <a:ext cx="5735752" cy="1942462"/>
          </a:xfrm>
        </p:spPr>
        <p:txBody>
          <a:bodyPr>
            <a:normAutofit/>
          </a:bodyPr>
          <a:lstStyle>
            <a:lvl1pPr marL="0" indent="0">
              <a:buNone/>
              <a:defRPr sz="2400" b="0" i="0">
                <a:solidFill>
                  <a:schemeClr val="bg1"/>
                </a:solidFill>
                <a:latin typeface="+mn-lt"/>
                <a:ea typeface="Roboto" panose="02000000000000000000" pitchFamily="2" charset="0"/>
                <a:cs typeface="Calibri" panose="020F0502020204030204" pitchFamily="34" charset="0"/>
              </a:defRPr>
            </a:lvl1pPr>
          </a:lstStyle>
          <a:p>
            <a:pPr lvl="0"/>
            <a:r>
              <a:rPr lang="en-US"/>
              <a:t>Subtitle</a:t>
            </a:r>
          </a:p>
        </p:txBody>
      </p:sp>
      <p:pic>
        <p:nvPicPr>
          <p:cNvPr id="2" name="Picture 1">
            <a:extLst>
              <a:ext uri="{FF2B5EF4-FFF2-40B4-BE49-F238E27FC236}">
                <a16:creationId xmlns:a16="http://schemas.microsoft.com/office/drawing/2014/main" id="{7E091F43-A86C-38CC-5DD6-01F5CD9C25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096" y="291481"/>
            <a:ext cx="5001490" cy="6275038"/>
          </a:xfrm>
          <a:prstGeom prst="rect">
            <a:avLst/>
          </a:prstGeom>
        </p:spPr>
      </p:pic>
    </p:spTree>
    <p:extLst>
      <p:ext uri="{BB962C8B-B14F-4D97-AF65-F5344CB8AC3E}">
        <p14:creationId xmlns:p14="http://schemas.microsoft.com/office/powerpoint/2010/main" val="11336120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Left Bar_Title/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B1010D-2C2F-D9A4-3FC0-79BEB88C520A}"/>
              </a:ext>
            </a:extLst>
          </p:cNvPr>
          <p:cNvSpPr/>
          <p:nvPr userDrawn="1"/>
        </p:nvSpPr>
        <p:spPr>
          <a:xfrm>
            <a:off x="0" y="0"/>
            <a:ext cx="12192000" cy="6858000"/>
          </a:xfrm>
          <a:prstGeom prst="rect">
            <a:avLst/>
          </a:prstGeom>
          <a:gradFill flip="none" rotWithShape="1">
            <a:gsLst>
              <a:gs pos="82000">
                <a:schemeClr val="tx2"/>
              </a:gs>
              <a:gs pos="28000">
                <a:schemeClr val="tx2"/>
              </a:gs>
              <a:gs pos="0">
                <a:schemeClr val="accent1"/>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 black background with yellow text&#10;&#10;AI-generated content may be incorrect.">
            <a:extLst>
              <a:ext uri="{FF2B5EF4-FFF2-40B4-BE49-F238E27FC236}">
                <a16:creationId xmlns:a16="http://schemas.microsoft.com/office/drawing/2014/main" id="{A54FB50D-99F7-C66F-86A3-A819E6C6AA05}"/>
              </a:ext>
            </a:extLst>
          </p:cNvPr>
          <p:cNvPicPr>
            <a:picLocks noChangeAspect="1"/>
          </p:cNvPicPr>
          <p:nvPr userDrawn="1"/>
        </p:nvPicPr>
        <p:blipFill>
          <a:blip r:embed="rId2">
            <a:extLst>
              <a:ext uri="{28A0092B-C50C-407E-A947-70E740481C1C}">
                <a14:useLocalDpi xmlns:a14="http://schemas.microsoft.com/office/drawing/2010/main" val="0"/>
              </a:ext>
            </a:extLst>
          </a:blip>
          <a:srcRect l="3145" t="18997" r="75376" b="65865"/>
          <a:stretch>
            <a:fillRect/>
          </a:stretch>
        </p:blipFill>
        <p:spPr>
          <a:xfrm>
            <a:off x="10122569" y="5995804"/>
            <a:ext cx="1764632" cy="699551"/>
          </a:xfrm>
          <a:prstGeom prst="rect">
            <a:avLst/>
          </a:prstGeom>
        </p:spPr>
      </p:pic>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802718" y="1229033"/>
            <a:ext cx="10779682" cy="5358166"/>
          </a:xfrm>
        </p:spPr>
        <p:txBody>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30444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Left Bar_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6B33ED-2CE2-4B96-54A4-BEA91A30B859}"/>
              </a:ext>
            </a:extLst>
          </p:cNvPr>
          <p:cNvSpPr/>
          <p:nvPr userDrawn="1"/>
        </p:nvSpPr>
        <p:spPr>
          <a:xfrm>
            <a:off x="0" y="0"/>
            <a:ext cx="12192000" cy="6858000"/>
          </a:xfrm>
          <a:prstGeom prst="rect">
            <a:avLst/>
          </a:prstGeom>
          <a:gradFill flip="none" rotWithShape="1">
            <a:gsLst>
              <a:gs pos="70000">
                <a:schemeClr val="tx2"/>
              </a:gs>
              <a:gs pos="28000">
                <a:schemeClr val="tx2"/>
              </a:gs>
              <a:gs pos="0">
                <a:schemeClr val="accent1"/>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black background with yellow text&#10;&#10;AI-generated content may be incorrect.">
            <a:extLst>
              <a:ext uri="{FF2B5EF4-FFF2-40B4-BE49-F238E27FC236}">
                <a16:creationId xmlns:a16="http://schemas.microsoft.com/office/drawing/2014/main" id="{3A5F9737-53C5-4F57-134E-B0A3180175F3}"/>
              </a:ext>
            </a:extLst>
          </p:cNvPr>
          <p:cNvPicPr>
            <a:picLocks noChangeAspect="1"/>
          </p:cNvPicPr>
          <p:nvPr userDrawn="1"/>
        </p:nvPicPr>
        <p:blipFill>
          <a:blip r:embed="rId2">
            <a:extLst>
              <a:ext uri="{28A0092B-C50C-407E-A947-70E740481C1C}">
                <a14:useLocalDpi xmlns:a14="http://schemas.microsoft.com/office/drawing/2010/main" val="0"/>
              </a:ext>
            </a:extLst>
          </a:blip>
          <a:srcRect l="3145" t="18997" r="75376" b="65865"/>
          <a:stretch>
            <a:fillRect/>
          </a:stretch>
        </p:blipFill>
        <p:spPr>
          <a:xfrm>
            <a:off x="10122569" y="5995804"/>
            <a:ext cx="1764632" cy="699551"/>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309306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Left Bar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CF5B3C-4EBA-B45E-8FDC-EE8B1C9EFCDD}"/>
              </a:ext>
            </a:extLst>
          </p:cNvPr>
          <p:cNvSpPr/>
          <p:nvPr userDrawn="1"/>
        </p:nvSpPr>
        <p:spPr>
          <a:xfrm>
            <a:off x="0" y="0"/>
            <a:ext cx="12192000" cy="6858000"/>
          </a:xfrm>
          <a:prstGeom prst="rect">
            <a:avLst/>
          </a:prstGeom>
          <a:gradFill flip="none" rotWithShape="1">
            <a:gsLst>
              <a:gs pos="70000">
                <a:schemeClr val="tx2"/>
              </a:gs>
              <a:gs pos="28000">
                <a:schemeClr val="tx2"/>
              </a:gs>
              <a:gs pos="0">
                <a:schemeClr val="accent1"/>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A black background with yellow text&#10;&#10;AI-generated content may be incorrect.">
            <a:extLst>
              <a:ext uri="{FF2B5EF4-FFF2-40B4-BE49-F238E27FC236}">
                <a16:creationId xmlns:a16="http://schemas.microsoft.com/office/drawing/2014/main" id="{19A52F8F-FD74-1A57-50AC-B2321ED33054}"/>
              </a:ext>
            </a:extLst>
          </p:cNvPr>
          <p:cNvPicPr>
            <a:picLocks noChangeAspect="1"/>
          </p:cNvPicPr>
          <p:nvPr userDrawn="1"/>
        </p:nvPicPr>
        <p:blipFill>
          <a:blip r:embed="rId2">
            <a:extLst>
              <a:ext uri="{28A0092B-C50C-407E-A947-70E740481C1C}">
                <a14:useLocalDpi xmlns:a14="http://schemas.microsoft.com/office/drawing/2010/main" val="0"/>
              </a:ext>
            </a:extLst>
          </a:blip>
          <a:srcRect l="3145" t="18997" r="75376" b="65865"/>
          <a:stretch>
            <a:fillRect/>
          </a:stretch>
        </p:blipFill>
        <p:spPr>
          <a:xfrm>
            <a:off x="10122569" y="5995804"/>
            <a:ext cx="1764632" cy="699551"/>
          </a:xfrm>
          <a:prstGeom prst="rect">
            <a:avLst/>
          </a:prstGeom>
        </p:spPr>
      </p:pic>
    </p:spTree>
    <p:extLst>
      <p:ext uri="{BB962C8B-B14F-4D97-AF65-F5344CB8AC3E}">
        <p14:creationId xmlns:p14="http://schemas.microsoft.com/office/powerpoint/2010/main" val="4205284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_Left Bar_Titl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802718" y="1229033"/>
            <a:ext cx="10779682" cy="5358166"/>
          </a:xfrm>
        </p:spPr>
        <p:txBody>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E0B1010D-2C2F-D9A4-3FC0-79BEB88C520A}"/>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rrow">
            <a:extLst>
              <a:ext uri="{FF2B5EF4-FFF2-40B4-BE49-F238E27FC236}">
                <a16:creationId xmlns:a16="http://schemas.microsoft.com/office/drawing/2014/main" id="{9CC26877-58D0-8D2B-0D17-7490F2F83992}"/>
              </a:ext>
            </a:extLst>
          </p:cNvPr>
          <p:cNvSpPr/>
          <p:nvPr userDrawn="1"/>
        </p:nvSpPr>
        <p:spPr>
          <a:xfrm>
            <a:off x="63500" y="6158904"/>
            <a:ext cx="490301" cy="612289"/>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pic>
        <p:nvPicPr>
          <p:cNvPr id="7" name="Picture 6" descr="Blue text on a black background&#10;&#10;AI-generated content may be incorrect.">
            <a:extLst>
              <a:ext uri="{FF2B5EF4-FFF2-40B4-BE49-F238E27FC236}">
                <a16:creationId xmlns:a16="http://schemas.microsoft.com/office/drawing/2014/main" id="{0F176E75-DCC5-8384-DC0F-EF1F323146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74533" y="6311148"/>
            <a:ext cx="1229497" cy="408611"/>
          </a:xfrm>
          <a:prstGeom prst="rect">
            <a:avLst/>
          </a:prstGeom>
        </p:spPr>
      </p:pic>
    </p:spTree>
    <p:extLst>
      <p:ext uri="{BB962C8B-B14F-4D97-AF65-F5344CB8AC3E}">
        <p14:creationId xmlns:p14="http://schemas.microsoft.com/office/powerpoint/2010/main" val="13238535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1_Left Bar_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E2D3D8B-E0F1-7706-D353-C4E5E408FF50}"/>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a:extLst>
              <a:ext uri="{FF2B5EF4-FFF2-40B4-BE49-F238E27FC236}">
                <a16:creationId xmlns:a16="http://schemas.microsoft.com/office/drawing/2014/main" id="{CFC16355-B49A-FE05-14BF-4AF365A48E55}"/>
              </a:ext>
            </a:extLst>
          </p:cNvPr>
          <p:cNvSpPr/>
          <p:nvPr userDrawn="1"/>
        </p:nvSpPr>
        <p:spPr>
          <a:xfrm>
            <a:off x="63500" y="6158904"/>
            <a:ext cx="490301" cy="612289"/>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spTree>
    <p:extLst>
      <p:ext uri="{BB962C8B-B14F-4D97-AF65-F5344CB8AC3E}">
        <p14:creationId xmlns:p14="http://schemas.microsoft.com/office/powerpoint/2010/main" val="32902854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_Left Ba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85551B-6306-D6E4-BE73-5EA5CFE06BB5}"/>
              </a:ext>
            </a:extLst>
          </p:cNvPr>
          <p:cNvSpPr/>
          <p:nvPr userDrawn="1"/>
        </p:nvSpPr>
        <p:spPr>
          <a:xfrm>
            <a:off x="0" y="0"/>
            <a:ext cx="691035" cy="6858000"/>
          </a:xfrm>
          <a:prstGeom prst="rect">
            <a:avLst/>
          </a:prstGeom>
          <a:gradFill flip="none" rotWithShape="1">
            <a:gsLst>
              <a:gs pos="58000">
                <a:schemeClr val="tx2"/>
              </a:gs>
              <a:gs pos="0">
                <a:schemeClr val="accent1"/>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rrow">
            <a:extLst>
              <a:ext uri="{FF2B5EF4-FFF2-40B4-BE49-F238E27FC236}">
                <a16:creationId xmlns:a16="http://schemas.microsoft.com/office/drawing/2014/main" id="{CAF4C6E2-8BE1-80AA-1116-CC1C6118B12A}"/>
              </a:ext>
            </a:extLst>
          </p:cNvPr>
          <p:cNvSpPr/>
          <p:nvPr userDrawn="1"/>
        </p:nvSpPr>
        <p:spPr>
          <a:xfrm>
            <a:off x="63500" y="6158904"/>
            <a:ext cx="490301" cy="612289"/>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spTree>
    <p:extLst>
      <p:ext uri="{BB962C8B-B14F-4D97-AF65-F5344CB8AC3E}">
        <p14:creationId xmlns:p14="http://schemas.microsoft.com/office/powerpoint/2010/main" val="19113899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New Section Slide-3" preserve="1">
  <p:cSld name="New Section Slide-3">
    <p:bg>
      <p:bgPr>
        <a:solidFill>
          <a:srgbClr val="22404D"/>
        </a:solidFill>
        <a:effectLst/>
      </p:bgPr>
    </p:bg>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0"/>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 name="TextBox 3">
            <a:extLst>
              <a:ext uri="{FF2B5EF4-FFF2-40B4-BE49-F238E27FC236}">
                <a16:creationId xmlns:a16="http://schemas.microsoft.com/office/drawing/2014/main" id="{1D0E8A5C-F13D-4ADB-6BC8-EA3C30DBD289}"/>
              </a:ext>
            </a:extLst>
          </p:cNvPr>
          <p:cNvSpPr txBox="1"/>
          <p:nvPr userDrawn="1"/>
        </p:nvSpPr>
        <p:spPr>
          <a:xfrm>
            <a:off x="3048000" y="3246106"/>
            <a:ext cx="6096000" cy="369332"/>
          </a:xfrm>
          <a:prstGeom prst="rect">
            <a:avLst/>
          </a:prstGeom>
          <a:noFill/>
        </p:spPr>
        <p:txBody>
          <a:bodyPr wrap="square">
            <a:spAutoFit/>
          </a:bodyPr>
          <a:lstStyle/>
          <a:p>
            <a:endParaRPr lang="en-US"/>
          </a:p>
        </p:txBody>
      </p:sp>
      <p:pic>
        <p:nvPicPr>
          <p:cNvPr id="5" name="Picture 4" descr="A black background with a black square&#10;&#10;AI-generated content may be incorrect.">
            <a:extLst>
              <a:ext uri="{FF2B5EF4-FFF2-40B4-BE49-F238E27FC236}">
                <a16:creationId xmlns:a16="http://schemas.microsoft.com/office/drawing/2014/main" id="{FA7B0DA7-71EC-3F80-9E3F-E911CF48F9FC}"/>
              </a:ext>
            </a:extLst>
          </p:cNvPr>
          <p:cNvPicPr>
            <a:picLocks noChangeAspect="1"/>
          </p:cNvPicPr>
          <p:nvPr userDrawn="1"/>
        </p:nvPicPr>
        <p:blipFill>
          <a:blip r:embed="rId2">
            <a:extLst>
              <a:ext uri="{28A0092B-C50C-407E-A947-70E740481C1C}">
                <a14:useLocalDpi xmlns:a14="http://schemas.microsoft.com/office/drawing/2010/main" val="0"/>
              </a:ext>
            </a:extLst>
          </a:blip>
          <a:srcRect r="97712"/>
          <a:stretch>
            <a:fillRect/>
          </a:stretch>
        </p:blipFill>
        <p:spPr>
          <a:xfrm>
            <a:off x="538731" y="715923"/>
            <a:ext cx="85044" cy="708841"/>
          </a:xfrm>
          <a:prstGeom prst="rect">
            <a:avLst/>
          </a:prstGeom>
        </p:spPr>
      </p:pic>
      <p:pic>
        <p:nvPicPr>
          <p:cNvPr id="3" name="Picture 2">
            <a:extLst>
              <a:ext uri="{FF2B5EF4-FFF2-40B4-BE49-F238E27FC236}">
                <a16:creationId xmlns:a16="http://schemas.microsoft.com/office/drawing/2014/main" id="{ADFF318B-39FE-875C-24BC-2F5735F242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9961" y="2367215"/>
            <a:ext cx="3214951" cy="4033586"/>
          </a:xfrm>
          <a:prstGeom prst="rect">
            <a:avLst/>
          </a:prstGeom>
        </p:spPr>
      </p:pic>
    </p:spTree>
    <p:extLst>
      <p:ext uri="{BB962C8B-B14F-4D97-AF65-F5344CB8AC3E}">
        <p14:creationId xmlns:p14="http://schemas.microsoft.com/office/powerpoint/2010/main" val="1176713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New Section Slide-3" preserve="1">
  <p:cSld name="1_New Section Slide-3">
    <p:bg>
      <p:bgPr>
        <a:solidFill>
          <a:srgbClr val="22404D"/>
        </a:solidFill>
        <a:effectLst/>
      </p:bgPr>
    </p:bg>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651750" y="772581"/>
            <a:ext cx="11070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5000"/>
              <a:buFont typeface="Montserrat"/>
              <a:buNone/>
              <a:defRPr sz="5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0"/>
          <p:cNvSpPr txBox="1">
            <a:spLocks noGrp="1"/>
          </p:cNvSpPr>
          <p:nvPr>
            <p:ph type="body" idx="1"/>
          </p:nvPr>
        </p:nvSpPr>
        <p:spPr>
          <a:xfrm>
            <a:off x="651750" y="2367214"/>
            <a:ext cx="11070858"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chemeClr val="lt1"/>
              </a:buClr>
              <a:buSzPts val="2400"/>
              <a:buFont typeface="Arial"/>
              <a:buChar char="•"/>
              <a:defRPr sz="24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 name="TextBox 3">
            <a:extLst>
              <a:ext uri="{FF2B5EF4-FFF2-40B4-BE49-F238E27FC236}">
                <a16:creationId xmlns:a16="http://schemas.microsoft.com/office/drawing/2014/main" id="{1D0E8A5C-F13D-4ADB-6BC8-EA3C30DBD289}"/>
              </a:ext>
            </a:extLst>
          </p:cNvPr>
          <p:cNvSpPr txBox="1"/>
          <p:nvPr userDrawn="1"/>
        </p:nvSpPr>
        <p:spPr>
          <a:xfrm>
            <a:off x="3048000" y="3246106"/>
            <a:ext cx="6096000" cy="369332"/>
          </a:xfrm>
          <a:prstGeom prst="rect">
            <a:avLst/>
          </a:prstGeom>
          <a:noFill/>
        </p:spPr>
        <p:txBody>
          <a:bodyPr wrap="square">
            <a:spAutoFit/>
          </a:bodyPr>
          <a:lstStyle/>
          <a:p>
            <a:endParaRPr lang="en-US"/>
          </a:p>
        </p:txBody>
      </p:sp>
      <p:pic>
        <p:nvPicPr>
          <p:cNvPr id="5" name="Picture 4" descr="A black background with a black square&#10;&#10;AI-generated content may be incorrect.">
            <a:extLst>
              <a:ext uri="{FF2B5EF4-FFF2-40B4-BE49-F238E27FC236}">
                <a16:creationId xmlns:a16="http://schemas.microsoft.com/office/drawing/2014/main" id="{FA7B0DA7-71EC-3F80-9E3F-E911CF48F9FC}"/>
              </a:ext>
            </a:extLst>
          </p:cNvPr>
          <p:cNvPicPr>
            <a:picLocks noChangeAspect="1"/>
          </p:cNvPicPr>
          <p:nvPr userDrawn="1"/>
        </p:nvPicPr>
        <p:blipFill>
          <a:blip r:embed="rId2">
            <a:extLst>
              <a:ext uri="{28A0092B-C50C-407E-A947-70E740481C1C}">
                <a14:useLocalDpi xmlns:a14="http://schemas.microsoft.com/office/drawing/2010/main" val="0"/>
              </a:ext>
            </a:extLst>
          </a:blip>
          <a:srcRect r="97712"/>
          <a:stretch>
            <a:fillRect/>
          </a:stretch>
        </p:blipFill>
        <p:spPr>
          <a:xfrm>
            <a:off x="538731" y="715923"/>
            <a:ext cx="85044" cy="708841"/>
          </a:xfrm>
          <a:prstGeom prst="rect">
            <a:avLst/>
          </a:prstGeom>
        </p:spPr>
      </p:pic>
      <p:pic>
        <p:nvPicPr>
          <p:cNvPr id="3" name="Picture 2">
            <a:extLst>
              <a:ext uri="{FF2B5EF4-FFF2-40B4-BE49-F238E27FC236}">
                <a16:creationId xmlns:a16="http://schemas.microsoft.com/office/drawing/2014/main" id="{41F177C9-24F7-345C-8293-57C00AD92A56}"/>
              </a:ext>
            </a:extLst>
          </p:cNvPr>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8507657" y="2367215"/>
            <a:ext cx="3214951" cy="4033586"/>
          </a:xfrm>
          <a:prstGeom prst="rect">
            <a:avLst/>
          </a:prstGeom>
        </p:spPr>
      </p:pic>
    </p:spTree>
    <p:extLst>
      <p:ext uri="{BB962C8B-B14F-4D97-AF65-F5344CB8AC3E}">
        <p14:creationId xmlns:p14="http://schemas.microsoft.com/office/powerpoint/2010/main" val="2657390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or_Title/Content_IBB">
    <p:bg>
      <p:bgPr>
        <a:solidFill>
          <a:srgbClr val="22404D"/>
        </a:solidFill>
        <a:effectLst/>
      </p:bgPr>
    </p:bg>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EB4BA502-FAC4-92EF-55B4-3E09660990AC}"/>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bg1"/>
                </a:solidFill>
                <a:latin typeface="+mj-lt"/>
              </a:defRPr>
            </a:lvl1pPr>
          </a:lstStyle>
          <a:p>
            <a:r>
              <a:rPr lang="en-US"/>
              <a:t>Title</a:t>
            </a:r>
          </a:p>
        </p:txBody>
      </p:sp>
      <p:sp>
        <p:nvSpPr>
          <p:cNvPr id="3" name="Text Placeholder 12">
            <a:extLst>
              <a:ext uri="{FF2B5EF4-FFF2-40B4-BE49-F238E27FC236}">
                <a16:creationId xmlns:a16="http://schemas.microsoft.com/office/drawing/2014/main" id="{3C7AC481-D019-E58E-6A60-20C472599863}"/>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bg1"/>
                </a:solidFill>
                <a:latin typeface="+mn-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4" name="Arrow">
            <a:extLst>
              <a:ext uri="{FF2B5EF4-FFF2-40B4-BE49-F238E27FC236}">
                <a16:creationId xmlns:a16="http://schemas.microsoft.com/office/drawing/2014/main" id="{40EF89AE-4DBC-11C2-0959-9EE615438F1B}"/>
              </a:ext>
            </a:extLst>
          </p:cNvPr>
          <p:cNvSpPr/>
          <p:nvPr userDrawn="1"/>
        </p:nvSpPr>
        <p:spPr>
          <a:xfrm>
            <a:off x="11722608" y="6400800"/>
            <a:ext cx="329109" cy="410991"/>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pic>
        <p:nvPicPr>
          <p:cNvPr id="6" name="Picture 5" descr="A black background with a black square&#10;&#10;AI-generated content may be incorrect.">
            <a:extLst>
              <a:ext uri="{FF2B5EF4-FFF2-40B4-BE49-F238E27FC236}">
                <a16:creationId xmlns:a16="http://schemas.microsoft.com/office/drawing/2014/main" id="{836A16FC-5DE2-FA8F-6BDF-9A751F4757EF}"/>
              </a:ext>
            </a:extLst>
          </p:cNvPr>
          <p:cNvPicPr>
            <a:picLocks noChangeAspect="1"/>
          </p:cNvPicPr>
          <p:nvPr userDrawn="1"/>
        </p:nvPicPr>
        <p:blipFill>
          <a:blip r:embed="rId3">
            <a:extLst>
              <a:ext uri="{28A0092B-C50C-407E-A947-70E740481C1C}">
                <a14:useLocalDpi xmlns:a14="http://schemas.microsoft.com/office/drawing/2010/main" val="0"/>
              </a:ext>
            </a:extLst>
          </a:blip>
          <a:srcRect r="97712"/>
          <a:stretch>
            <a:fillRect/>
          </a:stretch>
        </p:blipFill>
        <p:spPr>
          <a:xfrm>
            <a:off x="-2" y="-1"/>
            <a:ext cx="141371" cy="6911164"/>
          </a:xfrm>
          <a:prstGeom prst="rect">
            <a:avLst/>
          </a:prstGeom>
        </p:spPr>
      </p:pic>
    </p:spTree>
    <p:extLst>
      <p:ext uri="{BB962C8B-B14F-4D97-AF65-F5344CB8AC3E}">
        <p14:creationId xmlns:p14="http://schemas.microsoft.com/office/powerpoint/2010/main" val="18320576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or_Title/Content_WHT">
    <p:bg>
      <p:bgPr>
        <a:solidFill>
          <a:schemeClr val="bg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ED0818B-C0E3-3E43-9085-6CBE6ED052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618595" y="6230227"/>
            <a:ext cx="387579" cy="486414"/>
          </a:xfrm>
          <a:prstGeom prst="rect">
            <a:avLst/>
          </a:prstGeom>
        </p:spPr>
      </p:pic>
      <p:sp>
        <p:nvSpPr>
          <p:cNvPr id="2" name="Title 8">
            <a:extLst>
              <a:ext uri="{FF2B5EF4-FFF2-40B4-BE49-F238E27FC236}">
                <a16:creationId xmlns:a16="http://schemas.microsoft.com/office/drawing/2014/main" id="{15573E3D-413C-947C-4828-F3677168863B}"/>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tx1"/>
                </a:solidFill>
                <a:latin typeface="+mj-lt"/>
              </a:defRPr>
            </a:lvl1pPr>
          </a:lstStyle>
          <a:p>
            <a:r>
              <a:rPr lang="en-US"/>
              <a:t>Title</a:t>
            </a:r>
          </a:p>
        </p:txBody>
      </p:sp>
      <p:sp>
        <p:nvSpPr>
          <p:cNvPr id="3" name="Text Placeholder 12">
            <a:extLst>
              <a:ext uri="{FF2B5EF4-FFF2-40B4-BE49-F238E27FC236}">
                <a16:creationId xmlns:a16="http://schemas.microsoft.com/office/drawing/2014/main" id="{3BB52E1C-BBA7-BE13-FD86-5E99D1A43997}"/>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tx1"/>
                </a:solidFill>
                <a:latin typeface="+mn-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pic>
        <p:nvPicPr>
          <p:cNvPr id="4" name="Picture 3" descr="A black background with a black square&#10;&#10;AI-generated content may be incorrect.">
            <a:extLst>
              <a:ext uri="{FF2B5EF4-FFF2-40B4-BE49-F238E27FC236}">
                <a16:creationId xmlns:a16="http://schemas.microsoft.com/office/drawing/2014/main" id="{0BECC5D7-9E49-01A4-6877-6A7D07360D61}"/>
              </a:ext>
            </a:extLst>
          </p:cNvPr>
          <p:cNvPicPr>
            <a:picLocks noChangeAspect="1"/>
          </p:cNvPicPr>
          <p:nvPr userDrawn="1"/>
        </p:nvPicPr>
        <p:blipFill>
          <a:blip r:embed="rId3">
            <a:extLst>
              <a:ext uri="{28A0092B-C50C-407E-A947-70E740481C1C}">
                <a14:useLocalDpi xmlns:a14="http://schemas.microsoft.com/office/drawing/2010/main" val="0"/>
              </a:ext>
            </a:extLst>
          </a:blip>
          <a:srcRect r="97712"/>
          <a:stretch>
            <a:fillRect/>
          </a:stretch>
        </p:blipFill>
        <p:spPr>
          <a:xfrm>
            <a:off x="-2" y="-1"/>
            <a:ext cx="141371" cy="6911164"/>
          </a:xfrm>
          <a:prstGeom prst="rect">
            <a:avLst/>
          </a:prstGeom>
        </p:spPr>
      </p:pic>
    </p:spTree>
    <p:extLst>
      <p:ext uri="{BB962C8B-B14F-4D97-AF65-F5344CB8AC3E}">
        <p14:creationId xmlns:p14="http://schemas.microsoft.com/office/powerpoint/2010/main" val="10279137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Slide_Wide Header_IBB">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342B9-65A1-2083-915F-DF26F9E20E09}"/>
              </a:ext>
            </a:extLst>
          </p:cNvPr>
          <p:cNvSpPr/>
          <p:nvPr userDrawn="1"/>
        </p:nvSpPr>
        <p:spPr>
          <a:xfrm>
            <a:off x="0" y="2"/>
            <a:ext cx="12192000" cy="1892298"/>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C11E6F3F-CC5A-17A2-AB27-2533E9676D68}"/>
              </a:ext>
            </a:extLst>
          </p:cNvPr>
          <p:cNvSpPr>
            <a:spLocks noGrp="1"/>
          </p:cNvSpPr>
          <p:nvPr>
            <p:ph type="title" hasCustomPrompt="1"/>
          </p:nvPr>
        </p:nvSpPr>
        <p:spPr>
          <a:xfrm>
            <a:off x="651750" y="687237"/>
            <a:ext cx="10054832"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C00F4D4D-234C-DC96-E45D-A35FF93EC2B5}"/>
              </a:ext>
            </a:extLst>
          </p:cNvPr>
          <p:cNvSpPr>
            <a:spLocks noGrp="1"/>
          </p:cNvSpPr>
          <p:nvPr>
            <p:ph type="body" sz="quarter" idx="12" hasCustomPrompt="1"/>
          </p:nvPr>
        </p:nvSpPr>
        <p:spPr>
          <a:xfrm>
            <a:off x="651750" y="225545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n-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3" name="Glow">
            <a:extLst>
              <a:ext uri="{FF2B5EF4-FFF2-40B4-BE49-F238E27FC236}">
                <a16:creationId xmlns:a16="http://schemas.microsoft.com/office/drawing/2014/main" id="{DF395AF6-9DD3-49E1-0125-1D1F880E7185}"/>
              </a:ext>
            </a:extLst>
          </p:cNvPr>
          <p:cNvSpPr/>
          <p:nvPr userDrawn="1"/>
        </p:nvSpPr>
        <p:spPr>
          <a:xfrm>
            <a:off x="9762410" y="-1452954"/>
            <a:ext cx="3920395" cy="4280382"/>
          </a:xfrm>
          <a:custGeom>
            <a:avLst/>
            <a:gdLst/>
            <a:ahLst/>
            <a:cxnLst/>
            <a:rect l="l" t="t" r="r" b="b"/>
            <a:pathLst>
              <a:path w="4084837" h="4459924">
                <a:moveTo>
                  <a:pt x="0" y="0"/>
                </a:moveTo>
                <a:lnTo>
                  <a:pt x="4084837" y="0"/>
                </a:lnTo>
                <a:lnTo>
                  <a:pt x="4084837" y="4459925"/>
                </a:lnTo>
                <a:lnTo>
                  <a:pt x="0" y="4459925"/>
                </a:lnTo>
                <a:lnTo>
                  <a:pt x="0" y="0"/>
                </a:lnTo>
                <a:close/>
              </a:path>
            </a:pathLst>
          </a:custGeom>
          <a:blipFill>
            <a:blip r:embed="rId2">
              <a:alphaModFix amt="50000"/>
            </a:blip>
            <a:stretch>
              <a:fillRect l="-6635" r="-2546"/>
            </a:stretch>
          </a:blipFill>
        </p:spPr>
        <p:txBody>
          <a:bodyPr/>
          <a:lstStyle/>
          <a:p>
            <a:endParaRPr lang="en-US"/>
          </a:p>
        </p:txBody>
      </p:sp>
      <p:sp>
        <p:nvSpPr>
          <p:cNvPr id="2" name="Arrow">
            <a:extLst>
              <a:ext uri="{FF2B5EF4-FFF2-40B4-BE49-F238E27FC236}">
                <a16:creationId xmlns:a16="http://schemas.microsoft.com/office/drawing/2014/main" id="{8931CA39-D6EA-EE0C-F6A5-688168E760A1}"/>
              </a:ext>
            </a:extLst>
          </p:cNvPr>
          <p:cNvSpPr/>
          <p:nvPr userDrawn="1"/>
        </p:nvSpPr>
        <p:spPr>
          <a:xfrm>
            <a:off x="10780323" y="224334"/>
            <a:ext cx="1156017" cy="1443634"/>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3"/>
            <a:stretch>
              <a:fillRect t="-449"/>
            </a:stretch>
          </a:blipFill>
        </p:spPr>
        <p:txBody>
          <a:bodyPr/>
          <a:lstStyle/>
          <a:p>
            <a:endParaRPr lang="en-US"/>
          </a:p>
        </p:txBody>
      </p:sp>
      <p:pic>
        <p:nvPicPr>
          <p:cNvPr id="6" name="Picture 5" descr="A black background with a black square&#10;&#10;AI-generated content may be incorrect.">
            <a:extLst>
              <a:ext uri="{FF2B5EF4-FFF2-40B4-BE49-F238E27FC236}">
                <a16:creationId xmlns:a16="http://schemas.microsoft.com/office/drawing/2014/main" id="{4B15641C-B28F-531B-9008-3F9D431F6687}"/>
              </a:ext>
            </a:extLst>
          </p:cNvPr>
          <p:cNvPicPr>
            <a:picLocks noChangeAspect="1"/>
          </p:cNvPicPr>
          <p:nvPr userDrawn="1"/>
        </p:nvPicPr>
        <p:blipFill>
          <a:blip r:embed="rId4">
            <a:extLst>
              <a:ext uri="{28A0092B-C50C-407E-A947-70E740481C1C}">
                <a14:useLocalDpi xmlns:a14="http://schemas.microsoft.com/office/drawing/2010/main" val="0"/>
              </a:ext>
            </a:extLst>
          </a:blip>
          <a:srcRect r="97712"/>
          <a:stretch>
            <a:fillRect/>
          </a:stretch>
        </p:blipFill>
        <p:spPr>
          <a:xfrm>
            <a:off x="-5080" y="0"/>
            <a:ext cx="103060" cy="1892298"/>
          </a:xfrm>
          <a:prstGeom prst="rect">
            <a:avLst/>
          </a:prstGeom>
        </p:spPr>
      </p:pic>
    </p:spTree>
    <p:extLst>
      <p:ext uri="{BB962C8B-B14F-4D97-AF65-F5344CB8AC3E}">
        <p14:creationId xmlns:p14="http://schemas.microsoft.com/office/powerpoint/2010/main" val="27898990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Slide_Narrow Header_IBB">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160D03-10D1-F543-8A4B-F903DEA927B1}"/>
              </a:ext>
            </a:extLst>
          </p:cNvPr>
          <p:cNvSpPr/>
          <p:nvPr userDrawn="1"/>
        </p:nvSpPr>
        <p:spPr>
          <a:xfrm>
            <a:off x="0" y="2"/>
            <a:ext cx="12192000" cy="1212572"/>
          </a:xfrm>
          <a:prstGeom prst="rect">
            <a:avLst/>
          </a:prstGeom>
          <a:solidFill>
            <a:srgbClr val="22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i="0">
              <a:latin typeface="Montserrat SemiBold" pitchFamily="2" charset="77"/>
            </a:endParaRPr>
          </a:p>
        </p:txBody>
      </p:sp>
      <p:sp>
        <p:nvSpPr>
          <p:cNvPr id="10" name="Title 8">
            <a:extLst>
              <a:ext uri="{FF2B5EF4-FFF2-40B4-BE49-F238E27FC236}">
                <a16:creationId xmlns:a16="http://schemas.microsoft.com/office/drawing/2014/main" id="{5B1D7790-A96D-0B4B-9276-1E588F5A7CBC}"/>
              </a:ext>
            </a:extLst>
          </p:cNvPr>
          <p:cNvSpPr>
            <a:spLocks noGrp="1"/>
          </p:cNvSpPr>
          <p:nvPr>
            <p:ph type="title" hasCustomPrompt="1"/>
          </p:nvPr>
        </p:nvSpPr>
        <p:spPr>
          <a:xfrm>
            <a:off x="651750" y="319494"/>
            <a:ext cx="10062633" cy="605665"/>
          </a:xfrm>
        </p:spPr>
        <p:txBody>
          <a:bodyPr>
            <a:noAutofit/>
          </a:bodyPr>
          <a:lstStyle>
            <a:lvl1pPr>
              <a:lnSpc>
                <a:spcPct val="100000"/>
              </a:lnSpc>
              <a:defRPr sz="4000" b="1" i="0">
                <a:solidFill>
                  <a:schemeClr val="bg1"/>
                </a:solidFill>
                <a:latin typeface="+mj-lt"/>
              </a:defRPr>
            </a:lvl1pPr>
          </a:lstStyle>
          <a:p>
            <a:r>
              <a:rPr lang="en-US"/>
              <a:t>Title</a:t>
            </a:r>
          </a:p>
        </p:txBody>
      </p:sp>
      <p:sp>
        <p:nvSpPr>
          <p:cNvPr id="11" name="Text Placeholder 12">
            <a:extLst>
              <a:ext uri="{FF2B5EF4-FFF2-40B4-BE49-F238E27FC236}">
                <a16:creationId xmlns:a16="http://schemas.microsoft.com/office/drawing/2014/main" id="{8B01EB1E-4269-534F-99E1-C4C3B85950B3}"/>
              </a:ext>
            </a:extLst>
          </p:cNvPr>
          <p:cNvSpPr>
            <a:spLocks noGrp="1"/>
          </p:cNvSpPr>
          <p:nvPr>
            <p:ph type="body" sz="quarter" idx="12" hasCustomPrompt="1"/>
          </p:nvPr>
        </p:nvSpPr>
        <p:spPr>
          <a:xfrm>
            <a:off x="651750" y="1537253"/>
            <a:ext cx="11070858" cy="4751788"/>
          </a:xfrm>
        </p:spPr>
        <p:txBody>
          <a:bodyPr>
            <a:noAutofit/>
          </a:bodyPr>
          <a:lstStyle>
            <a:lvl1pPr marL="171450" indent="-171450">
              <a:lnSpc>
                <a:spcPct val="100000"/>
              </a:lnSpc>
              <a:spcBef>
                <a:spcPts val="0"/>
              </a:spcBef>
              <a:buFont typeface="Arial" panose="020B0604020202020204" pitchFamily="34" charset="0"/>
              <a:buChar char="•"/>
              <a:defRPr sz="2400" b="0" i="0">
                <a:solidFill>
                  <a:srgbClr val="22404D"/>
                </a:solidFill>
                <a:latin typeface="+mn-lt"/>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
        <p:nvSpPr>
          <p:cNvPr id="2" name="Arrow">
            <a:extLst>
              <a:ext uri="{FF2B5EF4-FFF2-40B4-BE49-F238E27FC236}">
                <a16:creationId xmlns:a16="http://schemas.microsoft.com/office/drawing/2014/main" id="{E47E4A8E-4176-F71C-2185-0F203A89EE58}"/>
              </a:ext>
            </a:extLst>
          </p:cNvPr>
          <p:cNvSpPr/>
          <p:nvPr userDrawn="1"/>
        </p:nvSpPr>
        <p:spPr>
          <a:xfrm>
            <a:off x="11251833" y="133910"/>
            <a:ext cx="682902" cy="852808"/>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pic>
        <p:nvPicPr>
          <p:cNvPr id="4" name="Picture 3" descr="A black background with a black square&#10;&#10;AI-generated content may be incorrect.">
            <a:extLst>
              <a:ext uri="{FF2B5EF4-FFF2-40B4-BE49-F238E27FC236}">
                <a16:creationId xmlns:a16="http://schemas.microsoft.com/office/drawing/2014/main" id="{C8510FF4-F21B-C59F-AA19-8B59E2FD9618}"/>
              </a:ext>
            </a:extLst>
          </p:cNvPr>
          <p:cNvPicPr>
            <a:picLocks noChangeAspect="1"/>
          </p:cNvPicPr>
          <p:nvPr userDrawn="1"/>
        </p:nvPicPr>
        <p:blipFill>
          <a:blip r:embed="rId3">
            <a:extLst>
              <a:ext uri="{28A0092B-C50C-407E-A947-70E740481C1C}">
                <a14:useLocalDpi xmlns:a14="http://schemas.microsoft.com/office/drawing/2010/main" val="0"/>
              </a:ext>
            </a:extLst>
          </a:blip>
          <a:srcRect r="97712"/>
          <a:stretch>
            <a:fillRect/>
          </a:stretch>
        </p:blipFill>
        <p:spPr>
          <a:xfrm>
            <a:off x="-5080" y="0"/>
            <a:ext cx="66040" cy="1212572"/>
          </a:xfrm>
          <a:prstGeom prst="rect">
            <a:avLst/>
          </a:prstGeom>
        </p:spPr>
      </p:pic>
    </p:spTree>
    <p:extLst>
      <p:ext uri="{BB962C8B-B14F-4D97-AF65-F5344CB8AC3E}">
        <p14:creationId xmlns:p14="http://schemas.microsoft.com/office/powerpoint/2010/main" val="20973821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Image Section Title-1a" preserve="1" userDrawn="1">
  <p:cSld name="Image Section Title-1a">
    <p:bg>
      <p:bgPr>
        <a:solidFill>
          <a:schemeClr val="tx1"/>
        </a:solidFill>
        <a:effectLst/>
      </p:bgPr>
    </p:bg>
    <p:spTree>
      <p:nvGrpSpPr>
        <p:cNvPr id="1" name="Shape 87"/>
        <p:cNvGrpSpPr/>
        <p:nvPr/>
      </p:nvGrpSpPr>
      <p:grpSpPr>
        <a:xfrm>
          <a:off x="0" y="0"/>
          <a:ext cx="0" cy="0"/>
          <a:chOff x="0" y="0"/>
          <a:chExt cx="0" cy="0"/>
        </a:xfrm>
      </p:grpSpPr>
      <p:pic>
        <p:nvPicPr>
          <p:cNvPr id="5" name="Picture 4" descr="A person looking at another person&#10;&#10;AI-generated content may be incorrect.">
            <a:extLst>
              <a:ext uri="{FF2B5EF4-FFF2-40B4-BE49-F238E27FC236}">
                <a16:creationId xmlns:a16="http://schemas.microsoft.com/office/drawing/2014/main" id="{C9815A20-C66B-2860-E664-91F66A7B76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9" name="Google Shape;89;p25"/>
          <p:cNvSpPr txBox="1">
            <a:spLocks noGrp="1"/>
          </p:cNvSpPr>
          <p:nvPr>
            <p:ph type="title"/>
          </p:nvPr>
        </p:nvSpPr>
        <p:spPr>
          <a:xfrm>
            <a:off x="591313" y="960364"/>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5"/>
          <p:cNvSpPr txBox="1">
            <a:spLocks noGrp="1"/>
          </p:cNvSpPr>
          <p:nvPr>
            <p:ph type="body" idx="1"/>
          </p:nvPr>
        </p:nvSpPr>
        <p:spPr>
          <a:xfrm>
            <a:off x="591313" y="2210652"/>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Arrow">
            <a:extLst>
              <a:ext uri="{FF2B5EF4-FFF2-40B4-BE49-F238E27FC236}">
                <a16:creationId xmlns:a16="http://schemas.microsoft.com/office/drawing/2014/main" id="{24C3040A-6F28-E438-2661-7C51989644F9}"/>
              </a:ext>
            </a:extLst>
          </p:cNvPr>
          <p:cNvSpPr/>
          <p:nvPr userDrawn="1"/>
        </p:nvSpPr>
        <p:spPr>
          <a:xfrm>
            <a:off x="247583" y="6312751"/>
            <a:ext cx="335352" cy="418788"/>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3"/>
            <a:stretch>
              <a:fillRect t="-449"/>
            </a:stretch>
          </a:blipFill>
        </p:spPr>
        <p:txBody>
          <a:bodyPr/>
          <a:lstStyle/>
          <a:p>
            <a:endParaRPr lang="en-US"/>
          </a:p>
        </p:txBody>
      </p:sp>
      <p:pic>
        <p:nvPicPr>
          <p:cNvPr id="6" name="Picture 5" descr="A black background with a black square&#10;&#10;AI-generated content may be incorrect.">
            <a:extLst>
              <a:ext uri="{FF2B5EF4-FFF2-40B4-BE49-F238E27FC236}">
                <a16:creationId xmlns:a16="http://schemas.microsoft.com/office/drawing/2014/main" id="{38C49CFE-7595-969F-7AE1-E5090C8E576C}"/>
              </a:ext>
            </a:extLst>
          </p:cNvPr>
          <p:cNvPicPr>
            <a:picLocks noChangeAspect="1"/>
          </p:cNvPicPr>
          <p:nvPr userDrawn="1"/>
        </p:nvPicPr>
        <p:blipFill>
          <a:blip r:embed="rId4">
            <a:extLst>
              <a:ext uri="{28A0092B-C50C-407E-A947-70E740481C1C}">
                <a14:useLocalDpi xmlns:a14="http://schemas.microsoft.com/office/drawing/2010/main" val="0"/>
              </a:ext>
            </a:extLst>
          </a:blip>
          <a:srcRect r="97712"/>
          <a:stretch>
            <a:fillRect/>
          </a:stretch>
        </p:blipFill>
        <p:spPr>
          <a:xfrm>
            <a:off x="-2" y="-1"/>
            <a:ext cx="141371" cy="6911164"/>
          </a:xfrm>
          <a:prstGeom prst="rect">
            <a:avLst/>
          </a:prstGeom>
        </p:spPr>
      </p:pic>
    </p:spTree>
    <p:extLst>
      <p:ext uri="{BB962C8B-B14F-4D97-AF65-F5344CB8AC3E}">
        <p14:creationId xmlns:p14="http://schemas.microsoft.com/office/powerpoint/2010/main" val="38804240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Image Section Title-1a" preserve="1">
  <p:cSld name="1_Image Section Title-1a">
    <p:bg>
      <p:bgPr>
        <a:solidFill>
          <a:schemeClr val="tx1"/>
        </a:solidFill>
        <a:effectLst/>
      </p:bgPr>
    </p:bg>
    <p:spTree>
      <p:nvGrpSpPr>
        <p:cNvPr id="1" name="Shape 87"/>
        <p:cNvGrpSpPr/>
        <p:nvPr/>
      </p:nvGrpSpPr>
      <p:grpSpPr>
        <a:xfrm>
          <a:off x="0" y="0"/>
          <a:ext cx="0" cy="0"/>
          <a:chOff x="0" y="0"/>
          <a:chExt cx="0" cy="0"/>
        </a:xfrm>
      </p:grpSpPr>
      <p:sp>
        <p:nvSpPr>
          <p:cNvPr id="3" name="Glow">
            <a:extLst>
              <a:ext uri="{FF2B5EF4-FFF2-40B4-BE49-F238E27FC236}">
                <a16:creationId xmlns:a16="http://schemas.microsoft.com/office/drawing/2014/main" id="{EBC41995-2D1B-073A-5249-2E51356B524C}"/>
              </a:ext>
            </a:extLst>
          </p:cNvPr>
          <p:cNvSpPr/>
          <p:nvPr userDrawn="1"/>
        </p:nvSpPr>
        <p:spPr>
          <a:xfrm>
            <a:off x="4134115" y="4096139"/>
            <a:ext cx="4465655" cy="4875710"/>
          </a:xfrm>
          <a:custGeom>
            <a:avLst/>
            <a:gdLst/>
            <a:ahLst/>
            <a:cxnLst/>
            <a:rect l="l" t="t" r="r" b="b"/>
            <a:pathLst>
              <a:path w="4084837" h="4459924">
                <a:moveTo>
                  <a:pt x="0" y="0"/>
                </a:moveTo>
                <a:lnTo>
                  <a:pt x="4084837" y="0"/>
                </a:lnTo>
                <a:lnTo>
                  <a:pt x="4084837" y="4459925"/>
                </a:lnTo>
                <a:lnTo>
                  <a:pt x="0" y="4459925"/>
                </a:lnTo>
                <a:lnTo>
                  <a:pt x="0" y="0"/>
                </a:lnTo>
                <a:close/>
              </a:path>
            </a:pathLst>
          </a:custGeom>
          <a:blipFill>
            <a:blip r:embed="rId2">
              <a:alphaModFix amt="50000"/>
            </a:blip>
            <a:stretch>
              <a:fillRect l="-6635" r="-2546"/>
            </a:stretch>
          </a:blipFill>
        </p:spPr>
        <p:txBody>
          <a:bodyPr/>
          <a:lstStyle/>
          <a:p>
            <a:endParaRPr lang="en-US"/>
          </a:p>
        </p:txBody>
      </p:sp>
      <p:sp>
        <p:nvSpPr>
          <p:cNvPr id="88" name="Google Shape;88;p25"/>
          <p:cNvSpPr>
            <a:spLocks noGrp="1"/>
          </p:cNvSpPr>
          <p:nvPr>
            <p:ph type="pic" idx="2"/>
          </p:nvPr>
        </p:nvSpPr>
        <p:spPr>
          <a:xfrm>
            <a:off x="0" y="0"/>
            <a:ext cx="5504687" cy="6890677"/>
          </a:xfrm>
          <a:prstGeom prst="rect">
            <a:avLst/>
          </a:prstGeom>
          <a:solidFill>
            <a:srgbClr val="D8D8D8"/>
          </a:solidFill>
          <a:ln>
            <a:noFill/>
          </a:ln>
        </p:spPr>
        <p:txBody>
          <a:bodyPr/>
          <a:lstStyle/>
          <a:p>
            <a:endParaRPr lang="en-US"/>
          </a:p>
        </p:txBody>
      </p:sp>
      <p:sp>
        <p:nvSpPr>
          <p:cNvPr id="89" name="Google Shape;89;p25"/>
          <p:cNvSpPr txBox="1">
            <a:spLocks noGrp="1"/>
          </p:cNvSpPr>
          <p:nvPr>
            <p:ph type="title"/>
          </p:nvPr>
        </p:nvSpPr>
        <p:spPr>
          <a:xfrm>
            <a:off x="6096000"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5"/>
          <p:cNvSpPr txBox="1">
            <a:spLocks noGrp="1"/>
          </p:cNvSpPr>
          <p:nvPr>
            <p:ph type="body" idx="1"/>
          </p:nvPr>
        </p:nvSpPr>
        <p:spPr>
          <a:xfrm>
            <a:off x="6096000"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Arrow">
            <a:extLst>
              <a:ext uri="{FF2B5EF4-FFF2-40B4-BE49-F238E27FC236}">
                <a16:creationId xmlns:a16="http://schemas.microsoft.com/office/drawing/2014/main" id="{24C3040A-6F28-E438-2661-7C51989644F9}"/>
              </a:ext>
            </a:extLst>
          </p:cNvPr>
          <p:cNvSpPr/>
          <p:nvPr userDrawn="1"/>
        </p:nvSpPr>
        <p:spPr>
          <a:xfrm>
            <a:off x="11694855" y="6324600"/>
            <a:ext cx="335352" cy="418788"/>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3"/>
            <a:stretch>
              <a:fillRect t="-449"/>
            </a:stretch>
          </a:blipFill>
        </p:spPr>
        <p:txBody>
          <a:bodyPr/>
          <a:lstStyle/>
          <a:p>
            <a:endParaRPr lang="en-US"/>
          </a:p>
        </p:txBody>
      </p:sp>
    </p:spTree>
    <p:extLst>
      <p:ext uri="{BB962C8B-B14F-4D97-AF65-F5344CB8AC3E}">
        <p14:creationId xmlns:p14="http://schemas.microsoft.com/office/powerpoint/2010/main" val="13177699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Image Section Title-1a" preserve="1">
  <p:cSld name="2_Image Section Title-1a">
    <p:bg>
      <p:bgPr>
        <a:solidFill>
          <a:schemeClr val="tx1"/>
        </a:solidFill>
        <a:effectLst/>
      </p:bgPr>
    </p:bg>
    <p:spTree>
      <p:nvGrpSpPr>
        <p:cNvPr id="1" name="Shape 87"/>
        <p:cNvGrpSpPr/>
        <p:nvPr/>
      </p:nvGrpSpPr>
      <p:grpSpPr>
        <a:xfrm>
          <a:off x="0" y="0"/>
          <a:ext cx="0" cy="0"/>
          <a:chOff x="0" y="0"/>
          <a:chExt cx="0" cy="0"/>
        </a:xfrm>
      </p:grpSpPr>
      <p:sp>
        <p:nvSpPr>
          <p:cNvPr id="3" name="Glow">
            <a:extLst>
              <a:ext uri="{FF2B5EF4-FFF2-40B4-BE49-F238E27FC236}">
                <a16:creationId xmlns:a16="http://schemas.microsoft.com/office/drawing/2014/main" id="{EBC41995-2D1B-073A-5249-2E51356B524C}"/>
              </a:ext>
            </a:extLst>
          </p:cNvPr>
          <p:cNvSpPr/>
          <p:nvPr userDrawn="1"/>
        </p:nvSpPr>
        <p:spPr>
          <a:xfrm>
            <a:off x="4134115" y="4096139"/>
            <a:ext cx="4465655" cy="4875710"/>
          </a:xfrm>
          <a:custGeom>
            <a:avLst/>
            <a:gdLst/>
            <a:ahLst/>
            <a:cxnLst/>
            <a:rect l="l" t="t" r="r" b="b"/>
            <a:pathLst>
              <a:path w="4084837" h="4459924">
                <a:moveTo>
                  <a:pt x="0" y="0"/>
                </a:moveTo>
                <a:lnTo>
                  <a:pt x="4084837" y="0"/>
                </a:lnTo>
                <a:lnTo>
                  <a:pt x="4084837" y="4459925"/>
                </a:lnTo>
                <a:lnTo>
                  <a:pt x="0" y="4459925"/>
                </a:lnTo>
                <a:lnTo>
                  <a:pt x="0" y="0"/>
                </a:lnTo>
                <a:close/>
              </a:path>
            </a:pathLst>
          </a:custGeom>
          <a:blipFill>
            <a:blip r:embed="rId2">
              <a:alphaModFix amt="50000"/>
            </a:blip>
            <a:stretch>
              <a:fillRect l="-6635" r="-2546"/>
            </a:stretch>
          </a:blipFill>
        </p:spPr>
        <p:txBody>
          <a:bodyPr/>
          <a:lstStyle/>
          <a:p>
            <a:endParaRPr lang="en-US"/>
          </a:p>
        </p:txBody>
      </p:sp>
      <p:sp>
        <p:nvSpPr>
          <p:cNvPr id="88" name="Google Shape;88;p25"/>
          <p:cNvSpPr>
            <a:spLocks noGrp="1"/>
          </p:cNvSpPr>
          <p:nvPr>
            <p:ph type="pic" idx="2"/>
          </p:nvPr>
        </p:nvSpPr>
        <p:spPr>
          <a:xfrm>
            <a:off x="0" y="0"/>
            <a:ext cx="5504687" cy="6890677"/>
          </a:xfrm>
          <a:prstGeom prst="rect">
            <a:avLst/>
          </a:prstGeom>
          <a:solidFill>
            <a:srgbClr val="D8D8D8"/>
          </a:solidFill>
          <a:ln>
            <a:noFill/>
          </a:ln>
        </p:spPr>
        <p:txBody>
          <a:bodyPr/>
          <a:lstStyle/>
          <a:p>
            <a:endParaRPr lang="en-US"/>
          </a:p>
        </p:txBody>
      </p:sp>
      <p:sp>
        <p:nvSpPr>
          <p:cNvPr id="89" name="Google Shape;89;p25"/>
          <p:cNvSpPr txBox="1">
            <a:spLocks noGrp="1"/>
          </p:cNvSpPr>
          <p:nvPr>
            <p:ph type="title"/>
          </p:nvPr>
        </p:nvSpPr>
        <p:spPr>
          <a:xfrm>
            <a:off x="6096000"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5"/>
          <p:cNvSpPr txBox="1">
            <a:spLocks noGrp="1"/>
          </p:cNvSpPr>
          <p:nvPr>
            <p:ph type="body" idx="1"/>
          </p:nvPr>
        </p:nvSpPr>
        <p:spPr>
          <a:xfrm>
            <a:off x="6096000"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637425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mage Section Title-1b" preserve="1">
  <p:cSld name="Image Section Title-1b">
    <p:bg>
      <p:bgPr>
        <a:solidFill>
          <a:schemeClr val="tx2"/>
        </a:solidFill>
        <a:effectLst/>
      </p:bgPr>
    </p:bg>
    <p:spTree>
      <p:nvGrpSpPr>
        <p:cNvPr id="1" name="Shape 92"/>
        <p:cNvGrpSpPr/>
        <p:nvPr/>
      </p:nvGrpSpPr>
      <p:grpSpPr>
        <a:xfrm>
          <a:off x="0" y="0"/>
          <a:ext cx="0" cy="0"/>
          <a:chOff x="0" y="0"/>
          <a:chExt cx="0" cy="0"/>
        </a:xfrm>
      </p:grpSpPr>
      <p:sp>
        <p:nvSpPr>
          <p:cNvPr id="3" name="Glow">
            <a:extLst>
              <a:ext uri="{FF2B5EF4-FFF2-40B4-BE49-F238E27FC236}">
                <a16:creationId xmlns:a16="http://schemas.microsoft.com/office/drawing/2014/main" id="{083ED320-BC52-66C0-39EE-33BAA4304DEE}"/>
              </a:ext>
            </a:extLst>
          </p:cNvPr>
          <p:cNvSpPr/>
          <p:nvPr userDrawn="1"/>
        </p:nvSpPr>
        <p:spPr>
          <a:xfrm>
            <a:off x="-1665755" y="4070739"/>
            <a:ext cx="4465655" cy="4875710"/>
          </a:xfrm>
          <a:custGeom>
            <a:avLst/>
            <a:gdLst/>
            <a:ahLst/>
            <a:cxnLst/>
            <a:rect l="l" t="t" r="r" b="b"/>
            <a:pathLst>
              <a:path w="4084837" h="4459924">
                <a:moveTo>
                  <a:pt x="0" y="0"/>
                </a:moveTo>
                <a:lnTo>
                  <a:pt x="4084837" y="0"/>
                </a:lnTo>
                <a:lnTo>
                  <a:pt x="4084837" y="4459925"/>
                </a:lnTo>
                <a:lnTo>
                  <a:pt x="0" y="4459925"/>
                </a:lnTo>
                <a:lnTo>
                  <a:pt x="0" y="0"/>
                </a:lnTo>
                <a:close/>
              </a:path>
            </a:pathLst>
          </a:custGeom>
          <a:blipFill>
            <a:blip r:embed="rId2">
              <a:alphaModFix amt="50000"/>
            </a:blip>
            <a:stretch>
              <a:fillRect l="-6635" r="-2546"/>
            </a:stretch>
          </a:blipFill>
        </p:spPr>
        <p:txBody>
          <a:bodyPr/>
          <a:lstStyle/>
          <a:p>
            <a:endParaRPr lang="en-US"/>
          </a:p>
        </p:txBody>
      </p:sp>
      <p:sp>
        <p:nvSpPr>
          <p:cNvPr id="93" name="Google Shape;93;p26"/>
          <p:cNvSpPr>
            <a:spLocks noGrp="1"/>
          </p:cNvSpPr>
          <p:nvPr>
            <p:ph type="pic" idx="2"/>
          </p:nvPr>
        </p:nvSpPr>
        <p:spPr>
          <a:xfrm>
            <a:off x="6687313" y="-16339"/>
            <a:ext cx="5504687" cy="6890677"/>
          </a:xfrm>
          <a:prstGeom prst="rect">
            <a:avLst/>
          </a:prstGeom>
          <a:solidFill>
            <a:srgbClr val="D8D8D8"/>
          </a:solidFill>
          <a:ln>
            <a:noFill/>
          </a:ln>
        </p:spPr>
        <p:txBody>
          <a:bodyPr/>
          <a:lstStyle/>
          <a:p>
            <a:endParaRPr lang="en-US"/>
          </a:p>
        </p:txBody>
      </p:sp>
      <p:sp>
        <p:nvSpPr>
          <p:cNvPr id="95" name="Google Shape;95;p26"/>
          <p:cNvSpPr txBox="1">
            <a:spLocks noGrp="1"/>
          </p:cNvSpPr>
          <p:nvPr>
            <p:ph type="body" idx="1"/>
          </p:nvPr>
        </p:nvSpPr>
        <p:spPr>
          <a:xfrm>
            <a:off x="567073" y="1918044"/>
            <a:ext cx="5504687" cy="263028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0"/>
              </a:spcBef>
              <a:spcAft>
                <a:spcPts val="0"/>
              </a:spcAft>
              <a:buClr>
                <a:schemeClr val="lt1"/>
              </a:buClr>
              <a:buSzPts val="1800"/>
              <a:buFont typeface="Arial"/>
              <a:buChar char="•"/>
              <a:defRPr sz="1800" b="0" i="0">
                <a:solidFill>
                  <a:schemeClr val="lt1"/>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26"/>
          <p:cNvSpPr txBox="1">
            <a:spLocks noGrp="1"/>
          </p:cNvSpPr>
          <p:nvPr>
            <p:ph type="title"/>
          </p:nvPr>
        </p:nvSpPr>
        <p:spPr>
          <a:xfrm>
            <a:off x="567073" y="667756"/>
            <a:ext cx="5504687" cy="719456"/>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Arrow">
            <a:extLst>
              <a:ext uri="{FF2B5EF4-FFF2-40B4-BE49-F238E27FC236}">
                <a16:creationId xmlns:a16="http://schemas.microsoft.com/office/drawing/2014/main" id="{C8DF9326-40BC-7C28-292B-66F8ACC456F6}"/>
              </a:ext>
            </a:extLst>
          </p:cNvPr>
          <p:cNvSpPr/>
          <p:nvPr userDrawn="1"/>
        </p:nvSpPr>
        <p:spPr>
          <a:xfrm>
            <a:off x="6096000" y="6299200"/>
            <a:ext cx="335352" cy="418788"/>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3"/>
            <a:stretch>
              <a:fillRect t="-449"/>
            </a:stretch>
          </a:blipFill>
        </p:spPr>
        <p:txBody>
          <a:bodyPr/>
          <a:lstStyle/>
          <a:p>
            <a:endParaRPr lang="en-US"/>
          </a:p>
        </p:txBody>
      </p:sp>
    </p:spTree>
    <p:extLst>
      <p:ext uri="{BB962C8B-B14F-4D97-AF65-F5344CB8AC3E}">
        <p14:creationId xmlns:p14="http://schemas.microsoft.com/office/powerpoint/2010/main" val="11752796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Half-Content Slide-1a" preserve="1">
  <p:cSld name="Half-Content Slide-1a">
    <p:bg>
      <p:bgPr>
        <a:solidFill>
          <a:schemeClr val="lt1"/>
        </a:solidFill>
        <a:effectLst/>
      </p:bgPr>
    </p:bg>
    <p:spTree>
      <p:nvGrpSpPr>
        <p:cNvPr id="1" name="Shape 246"/>
        <p:cNvGrpSpPr/>
        <p:nvPr/>
      </p:nvGrpSpPr>
      <p:grpSpPr>
        <a:xfrm>
          <a:off x="0" y="0"/>
          <a:ext cx="0" cy="0"/>
          <a:chOff x="0" y="0"/>
          <a:chExt cx="0" cy="0"/>
        </a:xfrm>
      </p:grpSpPr>
      <p:sp>
        <p:nvSpPr>
          <p:cNvPr id="247" name="Google Shape;247;p58"/>
          <p:cNvSpPr txBox="1">
            <a:spLocks noGrp="1"/>
          </p:cNvSpPr>
          <p:nvPr>
            <p:ph type="body" idx="1"/>
          </p:nvPr>
        </p:nvSpPr>
        <p:spPr>
          <a:xfrm>
            <a:off x="6239433" y="2310941"/>
            <a:ext cx="5375345" cy="4033586"/>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Clr>
                <a:srgbClr val="22404D"/>
              </a:buClr>
              <a:buSzPts val="2400"/>
              <a:buFont typeface="Arial"/>
              <a:buChar char="•"/>
              <a:defRPr sz="2400" b="0" i="0">
                <a:solidFill>
                  <a:srgbClr val="22404D"/>
                </a:solidFill>
                <a:latin typeface="+mn-lt"/>
                <a:ea typeface="Montserrat Medium"/>
                <a:cs typeface="Montserrat Medium"/>
                <a:sym typeface="Montserrat Medium"/>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8" name="Google Shape;248;p58"/>
          <p:cNvSpPr>
            <a:spLocks noGrp="1"/>
          </p:cNvSpPr>
          <p:nvPr>
            <p:ph type="pic" idx="2"/>
          </p:nvPr>
        </p:nvSpPr>
        <p:spPr>
          <a:xfrm>
            <a:off x="0" y="0"/>
            <a:ext cx="5504687" cy="6890677"/>
          </a:xfrm>
          <a:prstGeom prst="rect">
            <a:avLst/>
          </a:prstGeom>
          <a:solidFill>
            <a:srgbClr val="D8D8D8"/>
          </a:solidFill>
          <a:ln>
            <a:noFill/>
          </a:ln>
        </p:spPr>
        <p:txBody>
          <a:bodyPr/>
          <a:lstStyle/>
          <a:p>
            <a:endParaRPr lang="en-US"/>
          </a:p>
        </p:txBody>
      </p:sp>
      <p:sp>
        <p:nvSpPr>
          <p:cNvPr id="250" name="Google Shape;250;p58"/>
          <p:cNvSpPr/>
          <p:nvPr/>
        </p:nvSpPr>
        <p:spPr>
          <a:xfrm>
            <a:off x="5504686" y="2"/>
            <a:ext cx="6687313" cy="189229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b="1" i="0">
              <a:solidFill>
                <a:schemeClr val="lt1"/>
              </a:solidFill>
              <a:latin typeface="Montserrat SemiBold"/>
              <a:ea typeface="Montserrat SemiBold"/>
              <a:cs typeface="Montserrat SemiBold"/>
              <a:sym typeface="Montserrat SemiBold"/>
            </a:endParaRPr>
          </a:p>
        </p:txBody>
      </p:sp>
      <p:sp>
        <p:nvSpPr>
          <p:cNvPr id="251" name="Google Shape;251;p58"/>
          <p:cNvSpPr txBox="1">
            <a:spLocks noGrp="1"/>
          </p:cNvSpPr>
          <p:nvPr>
            <p:ph type="title"/>
          </p:nvPr>
        </p:nvSpPr>
        <p:spPr>
          <a:xfrm>
            <a:off x="6217920" y="687237"/>
            <a:ext cx="5396858" cy="60566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1"/>
              </a:buClr>
              <a:buSzPts val="4000"/>
              <a:buFont typeface="Montserrat"/>
              <a:buNone/>
              <a:defRPr sz="4000" b="1" i="0">
                <a:solidFill>
                  <a:schemeClr val="lt1"/>
                </a:solidFill>
                <a:latin typeface="+mj-l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 name="Arrow">
            <a:extLst>
              <a:ext uri="{FF2B5EF4-FFF2-40B4-BE49-F238E27FC236}">
                <a16:creationId xmlns:a16="http://schemas.microsoft.com/office/drawing/2014/main" id="{5E9D8613-9A73-1448-2C27-8023E7696440}"/>
              </a:ext>
            </a:extLst>
          </p:cNvPr>
          <p:cNvSpPr/>
          <p:nvPr userDrawn="1"/>
        </p:nvSpPr>
        <p:spPr>
          <a:xfrm>
            <a:off x="11688972" y="1292902"/>
            <a:ext cx="335352" cy="418788"/>
          </a:xfrm>
          <a:custGeom>
            <a:avLst/>
            <a:gdLst/>
            <a:ahLst/>
            <a:cxnLst/>
            <a:rect l="l" t="t" r="r" b="b"/>
            <a:pathLst>
              <a:path w="4306622" h="5378108">
                <a:moveTo>
                  <a:pt x="0" y="0"/>
                </a:moveTo>
                <a:lnTo>
                  <a:pt x="4306622" y="0"/>
                </a:lnTo>
                <a:lnTo>
                  <a:pt x="4306622" y="5378108"/>
                </a:lnTo>
                <a:lnTo>
                  <a:pt x="0" y="5378108"/>
                </a:lnTo>
                <a:lnTo>
                  <a:pt x="0" y="0"/>
                </a:lnTo>
                <a:close/>
              </a:path>
            </a:pathLst>
          </a:custGeom>
          <a:blipFill>
            <a:blip r:embed="rId2"/>
            <a:stretch>
              <a:fillRect t="-449"/>
            </a:stretch>
          </a:blipFill>
        </p:spPr>
        <p:txBody>
          <a:bodyPr/>
          <a:lstStyle/>
          <a:p>
            <a:endParaRPr lang="en-US"/>
          </a:p>
        </p:txBody>
      </p:sp>
      <p:pic>
        <p:nvPicPr>
          <p:cNvPr id="3" name="Picture 2" descr="A black background with a black square&#10;&#10;AI-generated content may be incorrect.">
            <a:extLst>
              <a:ext uri="{FF2B5EF4-FFF2-40B4-BE49-F238E27FC236}">
                <a16:creationId xmlns:a16="http://schemas.microsoft.com/office/drawing/2014/main" id="{F041F201-DCC1-9C4A-2BB5-F3625AD19CB1}"/>
              </a:ext>
            </a:extLst>
          </p:cNvPr>
          <p:cNvPicPr>
            <a:picLocks noChangeAspect="1"/>
          </p:cNvPicPr>
          <p:nvPr userDrawn="1"/>
        </p:nvPicPr>
        <p:blipFill>
          <a:blip r:embed="rId3">
            <a:extLst>
              <a:ext uri="{28A0092B-C50C-407E-A947-70E740481C1C}">
                <a14:useLocalDpi xmlns:a14="http://schemas.microsoft.com/office/drawing/2010/main" val="0"/>
              </a:ext>
            </a:extLst>
          </a:blip>
          <a:srcRect r="97712"/>
          <a:stretch>
            <a:fillRect/>
          </a:stretch>
        </p:blipFill>
        <p:spPr>
          <a:xfrm>
            <a:off x="5500586" y="-20487"/>
            <a:ext cx="136014" cy="1912787"/>
          </a:xfrm>
          <a:prstGeom prst="rect">
            <a:avLst/>
          </a:prstGeom>
        </p:spPr>
      </p:pic>
    </p:spTree>
    <p:extLst>
      <p:ext uri="{BB962C8B-B14F-4D97-AF65-F5344CB8AC3E}">
        <p14:creationId xmlns:p14="http://schemas.microsoft.com/office/powerpoint/2010/main" val="39933211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_Glow">
    <p:bg>
      <p:bgPr>
        <a:gradFill flip="none" rotWithShape="1">
          <a:gsLst>
            <a:gs pos="59000">
              <a:schemeClr val="tx2"/>
            </a:gs>
            <a:gs pos="100000">
              <a:srgbClr val="00A0AF"/>
            </a:gs>
            <a:gs pos="81000">
              <a:schemeClr val="accent1"/>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D1A48A5C-33C2-B071-B59A-C51530A564B9}"/>
              </a:ext>
            </a:extLst>
          </p:cNvPr>
          <p:cNvSpPr>
            <a:spLocks noChangeArrowheads="1"/>
          </p:cNvSpPr>
          <p:nvPr userDrawn="1"/>
        </p:nvSpPr>
        <p:spPr bwMode="auto">
          <a:xfrm>
            <a:off x="-55417"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9572029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Blank_Glow">
    <p:bg>
      <p:bgRef idx="1001">
        <a:schemeClr val="bg2"/>
      </p:bgRef>
    </p:bg>
    <p:spTree>
      <p:nvGrpSpPr>
        <p:cNvPr id="1" name=""/>
        <p:cNvGrpSpPr/>
        <p:nvPr/>
      </p:nvGrpSpPr>
      <p:grpSpPr>
        <a:xfrm>
          <a:off x="0" y="0"/>
          <a:ext cx="0" cy="0"/>
          <a:chOff x="0" y="0"/>
          <a:chExt cx="0" cy="0"/>
        </a:xfrm>
      </p:grpSpPr>
      <p:sp>
        <p:nvSpPr>
          <p:cNvPr id="8" name="Rectangle 1">
            <a:extLst>
              <a:ext uri="{FF2B5EF4-FFF2-40B4-BE49-F238E27FC236}">
                <a16:creationId xmlns:a16="http://schemas.microsoft.com/office/drawing/2014/main" id="{D1A48A5C-33C2-B071-B59A-C51530A564B9}"/>
              </a:ext>
            </a:extLst>
          </p:cNvPr>
          <p:cNvSpPr>
            <a:spLocks noChangeArrowheads="1"/>
          </p:cNvSpPr>
          <p:nvPr userDrawn="1"/>
        </p:nvSpPr>
        <p:spPr bwMode="auto">
          <a:xfrm>
            <a:off x="-55417"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0593561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eft Bar_Titl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7219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8"/>
        <p:cNvGrpSpPr/>
        <p:nvPr/>
      </p:nvGrpSpPr>
      <p:grpSpPr>
        <a:xfrm>
          <a:off x="0" y="0"/>
          <a:ext cx="0" cy="0"/>
          <a:chOff x="0" y="0"/>
          <a:chExt cx="0" cy="0"/>
        </a:xfrm>
      </p:grpSpPr>
      <p:sp>
        <p:nvSpPr>
          <p:cNvPr id="429" name="Google Shape;429;g32adf3eb899_2_258"/>
          <p:cNvSpPr txBox="1">
            <a:spLocks noGrp="1"/>
          </p:cNvSpPr>
          <p:nvPr>
            <p:ph type="title"/>
          </p:nvPr>
        </p:nvSpPr>
        <p:spPr>
          <a:xfrm>
            <a:off x="415600" y="2867800"/>
            <a:ext cx="11360700" cy="1122300"/>
          </a:xfrm>
          <a:prstGeom prst="rect">
            <a:avLst/>
          </a:prstGeom>
        </p:spPr>
        <p:txBody>
          <a:bodyPr spcFirstLastPara="1" wrap="square" lIns="91425" tIns="45700" rIns="91425" bIns="457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30" name="Google Shape;430;g32adf3eb899_2_258"/>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12250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807" y="0"/>
            <a:ext cx="1219199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Tree>
    <p:extLst>
      <p:ext uri="{BB962C8B-B14F-4D97-AF65-F5344CB8AC3E}">
        <p14:creationId xmlns:p14="http://schemas.microsoft.com/office/powerpoint/2010/main" val="2726601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27315"/>
            <a:ext cx="4924926" cy="6122505"/>
          </a:xfrm>
          <a:solidFill>
            <a:schemeClr val="accent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5221704" y="2006517"/>
            <a:ext cx="6360695" cy="804862"/>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4">
            <a:extLst>
              <a:ext uri="{FF2B5EF4-FFF2-40B4-BE49-F238E27FC236}">
                <a16:creationId xmlns:a16="http://schemas.microsoft.com/office/drawing/2014/main" id="{DFE389F4-C176-42D8-8C31-9BCD2FCBE047}"/>
              </a:ext>
            </a:extLst>
          </p:cNvPr>
          <p:cNvSpPr>
            <a:spLocks noGrp="1"/>
          </p:cNvSpPr>
          <p:nvPr>
            <p:ph type="title"/>
          </p:nvPr>
        </p:nvSpPr>
        <p:spPr>
          <a:xfrm>
            <a:off x="5221704" y="270800"/>
            <a:ext cx="6360695" cy="1405599"/>
          </a:xfrm>
        </p:spPr>
        <p:txBody>
          <a:bodyPr>
            <a:normAutofit/>
          </a:bodyPr>
          <a:lstStyle>
            <a:lvl1pPr algn="l">
              <a:defRPr sz="2800"/>
            </a:lvl1pPr>
          </a:lstStyle>
          <a:p>
            <a:r>
              <a:rPr lang="en-US"/>
              <a:t>Click to edit Master title style</a:t>
            </a:r>
          </a:p>
        </p:txBody>
      </p:sp>
    </p:spTree>
    <p:extLst>
      <p:ext uri="{BB962C8B-B14F-4D97-AF65-F5344CB8AC3E}">
        <p14:creationId xmlns:p14="http://schemas.microsoft.com/office/powerpoint/2010/main" val="14868329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 y="0"/>
            <a:ext cx="12191999"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5" name="Picture 4" descr="Graphical user interface, text&#10;&#10;Description automatically generated with medium confidence">
            <a:extLst>
              <a:ext uri="{FF2B5EF4-FFF2-40B4-BE49-F238E27FC236}">
                <a16:creationId xmlns:a16="http://schemas.microsoft.com/office/drawing/2014/main" id="{71690BAC-FAF8-4AF5-9C61-F90FA58C4639}"/>
              </a:ext>
            </a:extLst>
          </p:cNvPr>
          <p:cNvPicPr>
            <a:picLocks noChangeAspect="1"/>
          </p:cNvPicPr>
          <p:nvPr userDrawn="1"/>
        </p:nvPicPr>
        <p:blipFill>
          <a:blip r:embed="rId2"/>
          <a:stretch>
            <a:fillRect/>
          </a:stretch>
        </p:blipFill>
        <p:spPr>
          <a:xfrm>
            <a:off x="623843" y="581114"/>
            <a:ext cx="4525667" cy="1504059"/>
          </a:xfrm>
          <a:prstGeom prst="rect">
            <a:avLst/>
          </a:prstGeom>
        </p:spPr>
      </p:pic>
      <p:pic>
        <p:nvPicPr>
          <p:cNvPr id="6" name="Picture 5">
            <a:extLst>
              <a:ext uri="{FF2B5EF4-FFF2-40B4-BE49-F238E27FC236}">
                <a16:creationId xmlns:a16="http://schemas.microsoft.com/office/drawing/2014/main" id="{9CC6E6B0-E8FC-4100-AA39-827ACAD1AF71}"/>
              </a:ext>
            </a:extLst>
          </p:cNvPr>
          <p:cNvPicPr>
            <a:picLocks noChangeAspect="1"/>
          </p:cNvPicPr>
          <p:nvPr userDrawn="1"/>
        </p:nvPicPr>
        <p:blipFill rotWithShape="1">
          <a:blip r:embed="rId3">
            <a:alphaModFix amt="30000"/>
          </a:blip>
          <a:srcRect r="15846" b="18281"/>
          <a:stretch/>
        </p:blipFill>
        <p:spPr>
          <a:xfrm>
            <a:off x="5237748" y="-609017"/>
            <a:ext cx="6934726" cy="7462743"/>
          </a:xfrm>
          <a:prstGeom prst="rect">
            <a:avLst/>
          </a:prstGeom>
        </p:spPr>
      </p:pic>
      <p:sp>
        <p:nvSpPr>
          <p:cNvPr id="2" name="Title 1"/>
          <p:cNvSpPr>
            <a:spLocks noGrp="1"/>
          </p:cNvSpPr>
          <p:nvPr>
            <p:ph type="ctrTitle"/>
          </p:nvPr>
        </p:nvSpPr>
        <p:spPr>
          <a:xfrm>
            <a:off x="1729047" y="2130426"/>
            <a:ext cx="9709266" cy="2642402"/>
          </a:xfrm>
        </p:spPr>
        <p:txBody>
          <a:bodyPr/>
          <a:lstStyle>
            <a:lvl1pPr algn="l">
              <a:defRPr>
                <a:solidFill>
                  <a:schemeClr val="tx2"/>
                </a:solidFill>
              </a:defRPr>
            </a:lvl1pPr>
          </a:lstStyle>
          <a:p>
            <a:r>
              <a:rPr lang="en-US"/>
              <a:t>Click to edit Master title style</a:t>
            </a:r>
          </a:p>
        </p:txBody>
      </p:sp>
      <p:sp>
        <p:nvSpPr>
          <p:cNvPr id="3" name="Subtitle 2"/>
          <p:cNvSpPr>
            <a:spLocks noGrp="1"/>
          </p:cNvSpPr>
          <p:nvPr>
            <p:ph type="subTitle" idx="1"/>
          </p:nvPr>
        </p:nvSpPr>
        <p:spPr>
          <a:xfrm>
            <a:off x="1709521" y="3934860"/>
            <a:ext cx="9371344" cy="1263353"/>
          </a:xfrm>
        </p:spPr>
        <p:txBody>
          <a:bodyPr/>
          <a:lstStyle>
            <a:lvl1pPr marL="0" indent="0" algn="l">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356139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9525" y="-4274"/>
            <a:ext cx="12211525" cy="686227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5" name="Picture 4" descr="Graphical user interface, text&#10;&#10;Description automatically generated with medium confidence">
            <a:extLst>
              <a:ext uri="{FF2B5EF4-FFF2-40B4-BE49-F238E27FC236}">
                <a16:creationId xmlns:a16="http://schemas.microsoft.com/office/drawing/2014/main" id="{71690BAC-FAF8-4AF5-9C61-F90FA58C4639}"/>
              </a:ext>
            </a:extLst>
          </p:cNvPr>
          <p:cNvPicPr>
            <a:picLocks noChangeAspect="1"/>
          </p:cNvPicPr>
          <p:nvPr userDrawn="1"/>
        </p:nvPicPr>
        <p:blipFill>
          <a:blip r:embed="rId2"/>
          <a:stretch>
            <a:fillRect/>
          </a:stretch>
        </p:blipFill>
        <p:spPr>
          <a:xfrm>
            <a:off x="623843" y="581114"/>
            <a:ext cx="4525667" cy="1504059"/>
          </a:xfrm>
          <a:prstGeom prst="rect">
            <a:avLst/>
          </a:prstGeom>
        </p:spPr>
      </p:pic>
      <p:pic>
        <p:nvPicPr>
          <p:cNvPr id="6" name="Picture 5">
            <a:extLst>
              <a:ext uri="{FF2B5EF4-FFF2-40B4-BE49-F238E27FC236}">
                <a16:creationId xmlns:a16="http://schemas.microsoft.com/office/drawing/2014/main" id="{9CC6E6B0-E8FC-4100-AA39-827ACAD1AF71}"/>
              </a:ext>
            </a:extLst>
          </p:cNvPr>
          <p:cNvPicPr>
            <a:picLocks noChangeAspect="1"/>
          </p:cNvPicPr>
          <p:nvPr userDrawn="1"/>
        </p:nvPicPr>
        <p:blipFill rotWithShape="1">
          <a:blip r:embed="rId3">
            <a:alphaModFix amt="30000"/>
          </a:blip>
          <a:srcRect r="15846" b="18281"/>
          <a:stretch/>
        </p:blipFill>
        <p:spPr>
          <a:xfrm>
            <a:off x="5237748" y="-609017"/>
            <a:ext cx="6934726" cy="7462743"/>
          </a:xfrm>
          <a:prstGeom prst="rect">
            <a:avLst/>
          </a:prstGeom>
        </p:spPr>
      </p:pic>
      <p:sp>
        <p:nvSpPr>
          <p:cNvPr id="2" name="Title 1"/>
          <p:cNvSpPr>
            <a:spLocks noGrp="1"/>
          </p:cNvSpPr>
          <p:nvPr>
            <p:ph type="ctrTitle"/>
          </p:nvPr>
        </p:nvSpPr>
        <p:spPr>
          <a:xfrm>
            <a:off x="1803861" y="2130426"/>
            <a:ext cx="9484433" cy="2642402"/>
          </a:xfrm>
        </p:spPr>
        <p:txBody>
          <a:bodyPr/>
          <a:lstStyle>
            <a:lvl1pPr algn="l">
              <a:defRPr>
                <a:solidFill>
                  <a:schemeClr val="accent5"/>
                </a:solidFill>
              </a:defRPr>
            </a:lvl1pPr>
          </a:lstStyle>
          <a:p>
            <a:r>
              <a:rPr lang="en-US"/>
              <a:t>Click to edit Master title style</a:t>
            </a:r>
          </a:p>
        </p:txBody>
      </p:sp>
      <p:sp>
        <p:nvSpPr>
          <p:cNvPr id="8" name="Subtitle 2">
            <a:extLst>
              <a:ext uri="{FF2B5EF4-FFF2-40B4-BE49-F238E27FC236}">
                <a16:creationId xmlns:a16="http://schemas.microsoft.com/office/drawing/2014/main" id="{6A1F2DBB-F1DC-4605-BE60-4C2FE6FE7DBB}"/>
              </a:ext>
            </a:extLst>
          </p:cNvPr>
          <p:cNvSpPr>
            <a:spLocks noGrp="1"/>
          </p:cNvSpPr>
          <p:nvPr>
            <p:ph type="subTitle" idx="1"/>
          </p:nvPr>
        </p:nvSpPr>
        <p:spPr>
          <a:xfrm>
            <a:off x="1784335" y="3934860"/>
            <a:ext cx="9503959" cy="1263353"/>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895561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609600" y="1229033"/>
            <a:ext cx="10972800" cy="4721193"/>
          </a:xfrm>
        </p:spPr>
        <p:txBody>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9402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053549"/>
            <a:ext cx="5384800" cy="4923181"/>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53549"/>
            <a:ext cx="5384800" cy="4923181"/>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9023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F84112-BA6D-45E6-83B9-D2513D780E93}"/>
              </a:ext>
            </a:extLst>
          </p:cNvPr>
          <p:cNvSpPr/>
          <p:nvPr userDrawn="1"/>
        </p:nvSpPr>
        <p:spPr>
          <a:xfrm>
            <a:off x="1" y="0"/>
            <a:ext cx="12201142"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6" name="Picture 5" descr="Graphical user interface, text&#10;&#10;Description automatically generated with medium confidence">
            <a:extLst>
              <a:ext uri="{FF2B5EF4-FFF2-40B4-BE49-F238E27FC236}">
                <a16:creationId xmlns:a16="http://schemas.microsoft.com/office/drawing/2014/main" id="{919ACFAC-62F1-400F-B970-D9801F623309}"/>
              </a:ext>
            </a:extLst>
          </p:cNvPr>
          <p:cNvPicPr>
            <a:picLocks noChangeAspect="1"/>
          </p:cNvPicPr>
          <p:nvPr userDrawn="1"/>
        </p:nvPicPr>
        <p:blipFill>
          <a:blip r:embed="rId2"/>
          <a:stretch>
            <a:fillRect/>
          </a:stretch>
        </p:blipFill>
        <p:spPr>
          <a:xfrm>
            <a:off x="609600" y="5975459"/>
            <a:ext cx="2232350" cy="741899"/>
          </a:xfrm>
          <a:prstGeom prst="rect">
            <a:avLst/>
          </a:prstGeom>
        </p:spPr>
      </p:pic>
      <p:pic>
        <p:nvPicPr>
          <p:cNvPr id="7" name="Picture 6" descr="Shape&#10;&#10;Description automatically generated">
            <a:extLst>
              <a:ext uri="{FF2B5EF4-FFF2-40B4-BE49-F238E27FC236}">
                <a16:creationId xmlns:a16="http://schemas.microsoft.com/office/drawing/2014/main" id="{3AAE4ACC-99B6-4529-937E-125932245CAC}"/>
              </a:ext>
            </a:extLst>
          </p:cNvPr>
          <p:cNvPicPr>
            <a:picLocks noChangeAspect="1"/>
          </p:cNvPicPr>
          <p:nvPr userDrawn="1"/>
        </p:nvPicPr>
        <p:blipFill>
          <a:blip r:embed="rId3"/>
          <a:stretch>
            <a:fillRect/>
          </a:stretch>
        </p:blipFill>
        <p:spPr>
          <a:xfrm>
            <a:off x="94006" y="-475426"/>
            <a:ext cx="7116140" cy="7886083"/>
          </a:xfrm>
          <a:prstGeom prst="rect">
            <a:avLst/>
          </a:prstGeom>
        </p:spPr>
      </p:pic>
      <p:sp>
        <p:nvSpPr>
          <p:cNvPr id="8" name="Oval 7">
            <a:extLst>
              <a:ext uri="{FF2B5EF4-FFF2-40B4-BE49-F238E27FC236}">
                <a16:creationId xmlns:a16="http://schemas.microsoft.com/office/drawing/2014/main" id="{9C5624D8-F696-4835-84FF-C8A91DA39E70}"/>
              </a:ext>
            </a:extLst>
          </p:cNvPr>
          <p:cNvSpPr/>
          <p:nvPr userDrawn="1"/>
        </p:nvSpPr>
        <p:spPr>
          <a:xfrm>
            <a:off x="5189177" y="6494804"/>
            <a:ext cx="632389" cy="363196"/>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51755D-F5BB-4F28-8740-665ADC6B9FA2}"/>
              </a:ext>
            </a:extLst>
          </p:cNvPr>
          <p:cNvSpPr>
            <a:spLocks noGrp="1"/>
          </p:cNvSpPr>
          <p:nvPr>
            <p:ph type="title"/>
          </p:nvPr>
        </p:nvSpPr>
        <p:spPr>
          <a:xfrm>
            <a:off x="6382870" y="2783133"/>
            <a:ext cx="5423647" cy="1291734"/>
          </a:xfrm>
        </p:spPr>
        <p:txBody>
          <a:bodyPr>
            <a:noAutofit/>
          </a:bodyPr>
          <a:lstStyle>
            <a:lvl1pP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10115196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C6C2B9-9DA8-4B66-B7C0-BCAAA2A52321}"/>
              </a:ext>
            </a:extLst>
          </p:cNvPr>
          <p:cNvSpPr txBox="1">
            <a:spLocks/>
          </p:cNvSpPr>
          <p:nvPr userDrawn="1"/>
        </p:nvSpPr>
        <p:spPr>
          <a:xfrm>
            <a:off x="6487304" y="2801088"/>
            <a:ext cx="5129980" cy="1325563"/>
          </a:xfrm>
          <a:prstGeom prst="rect">
            <a:avLst/>
          </a:prstGeom>
        </p:spPr>
        <p:txBody>
          <a:bodyPr/>
          <a:lstStyle>
            <a:lvl1pPr algn="l" defTabSz="457189" rtl="0" eaLnBrk="1" latinLnBrk="0" hangingPunct="1">
              <a:spcBef>
                <a:spcPct val="0"/>
              </a:spcBef>
              <a:buNone/>
              <a:defRPr sz="4400" kern="1200">
                <a:solidFill>
                  <a:schemeClr val="bg1"/>
                </a:solidFill>
                <a:latin typeface="Arial"/>
                <a:ea typeface="+mj-ea"/>
                <a:cs typeface="Arial"/>
              </a:defRPr>
            </a:lvl1pPr>
          </a:lstStyle>
          <a:p>
            <a:r>
              <a:rPr lang="en-US"/>
              <a:t>Click to edit Master title style</a:t>
            </a:r>
          </a:p>
        </p:txBody>
      </p:sp>
      <p:sp>
        <p:nvSpPr>
          <p:cNvPr id="9" name="Rectangle 8">
            <a:extLst>
              <a:ext uri="{FF2B5EF4-FFF2-40B4-BE49-F238E27FC236}">
                <a16:creationId xmlns:a16="http://schemas.microsoft.com/office/drawing/2014/main" id="{D64EB4F9-6E38-408B-AB4D-8A8CC8DA7EFF}"/>
              </a:ext>
            </a:extLst>
          </p:cNvPr>
          <p:cNvSpPr/>
          <p:nvPr userDrawn="1"/>
        </p:nvSpPr>
        <p:spPr>
          <a:xfrm>
            <a:off x="1" y="0"/>
            <a:ext cx="12201142"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11" name="Picture 10" descr="Graphical user interface, text&#10;&#10;Description automatically generated with medium confidence">
            <a:extLst>
              <a:ext uri="{FF2B5EF4-FFF2-40B4-BE49-F238E27FC236}">
                <a16:creationId xmlns:a16="http://schemas.microsoft.com/office/drawing/2014/main" id="{A1C83429-1E95-4BDC-A2BD-5B57BF8E02CB}"/>
              </a:ext>
            </a:extLst>
          </p:cNvPr>
          <p:cNvPicPr>
            <a:picLocks noChangeAspect="1"/>
          </p:cNvPicPr>
          <p:nvPr userDrawn="1"/>
        </p:nvPicPr>
        <p:blipFill>
          <a:blip r:embed="rId2"/>
          <a:stretch>
            <a:fillRect/>
          </a:stretch>
        </p:blipFill>
        <p:spPr>
          <a:xfrm>
            <a:off x="609600" y="5975459"/>
            <a:ext cx="2232350" cy="741899"/>
          </a:xfrm>
          <a:prstGeom prst="rect">
            <a:avLst/>
          </a:prstGeom>
        </p:spPr>
      </p:pic>
      <p:sp>
        <p:nvSpPr>
          <p:cNvPr id="13" name="Oval 12">
            <a:extLst>
              <a:ext uri="{FF2B5EF4-FFF2-40B4-BE49-F238E27FC236}">
                <a16:creationId xmlns:a16="http://schemas.microsoft.com/office/drawing/2014/main" id="{DD7F2497-5E9A-4623-8857-B02B6E095759}"/>
              </a:ext>
            </a:extLst>
          </p:cNvPr>
          <p:cNvSpPr/>
          <p:nvPr userDrawn="1"/>
        </p:nvSpPr>
        <p:spPr>
          <a:xfrm>
            <a:off x="5172085" y="6387982"/>
            <a:ext cx="632389" cy="47001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432D34BF-933F-4F55-96BE-E2B8B46D5D1D}"/>
              </a:ext>
            </a:extLst>
          </p:cNvPr>
          <p:cNvGrpSpPr/>
          <p:nvPr userDrawn="1"/>
        </p:nvGrpSpPr>
        <p:grpSpPr>
          <a:xfrm>
            <a:off x="649533" y="127390"/>
            <a:ext cx="5870013" cy="6746918"/>
            <a:chOff x="626916" y="80265"/>
            <a:chExt cx="5870013" cy="6746918"/>
          </a:xfrm>
        </p:grpSpPr>
        <p:grpSp>
          <p:nvGrpSpPr>
            <p:cNvPr id="14" name="Group 13">
              <a:extLst>
                <a:ext uri="{FF2B5EF4-FFF2-40B4-BE49-F238E27FC236}">
                  <a16:creationId xmlns:a16="http://schemas.microsoft.com/office/drawing/2014/main" id="{14A27BDF-0B06-4401-9A46-1C937837A9D3}"/>
                </a:ext>
              </a:extLst>
            </p:cNvPr>
            <p:cNvGrpSpPr/>
            <p:nvPr userDrawn="1"/>
          </p:nvGrpSpPr>
          <p:grpSpPr>
            <a:xfrm>
              <a:off x="1787548" y="80265"/>
              <a:ext cx="4283803" cy="6746918"/>
              <a:chOff x="1787548" y="80265"/>
              <a:chExt cx="4283803" cy="6746918"/>
            </a:xfrm>
            <a:solidFill>
              <a:schemeClr val="accent2"/>
            </a:solidFill>
          </p:grpSpPr>
          <p:sp>
            <p:nvSpPr>
              <p:cNvPr id="22" name="Right Triangle 38">
                <a:extLst>
                  <a:ext uri="{FF2B5EF4-FFF2-40B4-BE49-F238E27FC236}">
                    <a16:creationId xmlns:a16="http://schemas.microsoft.com/office/drawing/2014/main" id="{6C130D83-CCF3-40DD-B9F8-D710221A6348}"/>
                  </a:ext>
                </a:extLst>
              </p:cNvPr>
              <p:cNvSpPr/>
              <p:nvPr userDrawn="1"/>
            </p:nvSpPr>
            <p:spPr>
              <a:xfrm flipH="1">
                <a:off x="5388495" y="8026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ight Triangle 38">
                <a:extLst>
                  <a:ext uri="{FF2B5EF4-FFF2-40B4-BE49-F238E27FC236}">
                    <a16:creationId xmlns:a16="http://schemas.microsoft.com/office/drawing/2014/main" id="{986B2A32-93FB-490E-A704-2AA0782E2406}"/>
                  </a:ext>
                </a:extLst>
              </p:cNvPr>
              <p:cNvSpPr/>
              <p:nvPr userDrawn="1"/>
            </p:nvSpPr>
            <p:spPr>
              <a:xfrm flipH="1">
                <a:off x="5386114" y="2326988"/>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ight Triangle 38">
                <a:extLst>
                  <a:ext uri="{FF2B5EF4-FFF2-40B4-BE49-F238E27FC236}">
                    <a16:creationId xmlns:a16="http://schemas.microsoft.com/office/drawing/2014/main" id="{956E3347-8D16-40E2-BEF5-1194C3B9B642}"/>
                  </a:ext>
                </a:extLst>
              </p:cNvPr>
              <p:cNvSpPr/>
              <p:nvPr userDrawn="1"/>
            </p:nvSpPr>
            <p:spPr>
              <a:xfrm flipH="1">
                <a:off x="3590922" y="144339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Triangle 38">
                <a:extLst>
                  <a:ext uri="{FF2B5EF4-FFF2-40B4-BE49-F238E27FC236}">
                    <a16:creationId xmlns:a16="http://schemas.microsoft.com/office/drawing/2014/main" id="{509B84E7-83C6-4B4F-8700-5C15C505C328}"/>
                  </a:ext>
                </a:extLst>
              </p:cNvPr>
              <p:cNvSpPr/>
              <p:nvPr userDrawn="1"/>
            </p:nvSpPr>
            <p:spPr>
              <a:xfrm flipH="1">
                <a:off x="5385443" y="4574542"/>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Triangle 38">
                <a:extLst>
                  <a:ext uri="{FF2B5EF4-FFF2-40B4-BE49-F238E27FC236}">
                    <a16:creationId xmlns:a16="http://schemas.microsoft.com/office/drawing/2014/main" id="{2009BFC5-3EF2-44CD-B547-7AE44E69B36E}"/>
                  </a:ext>
                </a:extLst>
              </p:cNvPr>
              <p:cNvSpPr/>
              <p:nvPr userDrawn="1"/>
            </p:nvSpPr>
            <p:spPr>
              <a:xfrm flipH="1">
                <a:off x="3587062" y="3689771"/>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ight Triangle 38">
                <a:extLst>
                  <a:ext uri="{FF2B5EF4-FFF2-40B4-BE49-F238E27FC236}">
                    <a16:creationId xmlns:a16="http://schemas.microsoft.com/office/drawing/2014/main" id="{5AE30CBD-455C-417E-9597-91EEE4529297}"/>
                  </a:ext>
                </a:extLst>
              </p:cNvPr>
              <p:cNvSpPr/>
              <p:nvPr userDrawn="1"/>
            </p:nvSpPr>
            <p:spPr>
              <a:xfrm flipH="1">
                <a:off x="1787548" y="2804350"/>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7B989D40-6965-436C-9A34-D687868EB985}"/>
                </a:ext>
              </a:extLst>
            </p:cNvPr>
            <p:cNvGrpSpPr/>
            <p:nvPr userDrawn="1"/>
          </p:nvGrpSpPr>
          <p:grpSpPr>
            <a:xfrm>
              <a:off x="626916" y="679651"/>
              <a:ext cx="5870013" cy="5191391"/>
              <a:chOff x="626916" y="679651"/>
              <a:chExt cx="5870013" cy="5191391"/>
            </a:xfrm>
            <a:solidFill>
              <a:srgbClr val="FFFFFF"/>
            </a:solidFill>
          </p:grpSpPr>
          <p:sp>
            <p:nvSpPr>
              <p:cNvPr id="16" name="Right Triangle 38">
                <a:extLst>
                  <a:ext uri="{FF2B5EF4-FFF2-40B4-BE49-F238E27FC236}">
                    <a16:creationId xmlns:a16="http://schemas.microsoft.com/office/drawing/2014/main" id="{38D58F30-7FC4-457E-A1B4-65B9DEA81C3C}"/>
                  </a:ext>
                </a:extLst>
              </p:cNvPr>
              <p:cNvSpPr/>
              <p:nvPr userDrawn="1"/>
            </p:nvSpPr>
            <p:spPr>
              <a:xfrm rot="3240000">
                <a:off x="5016798" y="-103366"/>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Triangle 38">
                <a:extLst>
                  <a:ext uri="{FF2B5EF4-FFF2-40B4-BE49-F238E27FC236}">
                    <a16:creationId xmlns:a16="http://schemas.microsoft.com/office/drawing/2014/main" id="{8C41E561-5F7F-49E6-980D-0AD673B223FB}"/>
                  </a:ext>
                </a:extLst>
              </p:cNvPr>
              <p:cNvSpPr/>
              <p:nvPr userDrawn="1"/>
            </p:nvSpPr>
            <p:spPr>
              <a:xfrm rot="3240000">
                <a:off x="5014417" y="2143357"/>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Triangle 38">
                <a:extLst>
                  <a:ext uri="{FF2B5EF4-FFF2-40B4-BE49-F238E27FC236}">
                    <a16:creationId xmlns:a16="http://schemas.microsoft.com/office/drawing/2014/main" id="{46180A79-4A07-4C9A-9A57-A80FB084ED85}"/>
                  </a:ext>
                </a:extLst>
              </p:cNvPr>
              <p:cNvSpPr/>
              <p:nvPr userDrawn="1"/>
            </p:nvSpPr>
            <p:spPr>
              <a:xfrm rot="3240000">
                <a:off x="3219225" y="1259764"/>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ight Triangle 38">
                <a:extLst>
                  <a:ext uri="{FF2B5EF4-FFF2-40B4-BE49-F238E27FC236}">
                    <a16:creationId xmlns:a16="http://schemas.microsoft.com/office/drawing/2014/main" id="{970C7661-8035-416E-B64A-7FEDE5CE7AF5}"/>
                  </a:ext>
                </a:extLst>
              </p:cNvPr>
              <p:cNvSpPr/>
              <p:nvPr userDrawn="1"/>
            </p:nvSpPr>
            <p:spPr>
              <a:xfrm rot="3240000">
                <a:off x="5013746" y="4390911"/>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Triangle 38">
                <a:extLst>
                  <a:ext uri="{FF2B5EF4-FFF2-40B4-BE49-F238E27FC236}">
                    <a16:creationId xmlns:a16="http://schemas.microsoft.com/office/drawing/2014/main" id="{CAA7F06A-4955-4250-9E9E-17EA53492C50}"/>
                  </a:ext>
                </a:extLst>
              </p:cNvPr>
              <p:cNvSpPr/>
              <p:nvPr userDrawn="1"/>
            </p:nvSpPr>
            <p:spPr>
              <a:xfrm rot="3240000">
                <a:off x="3215365" y="3506140"/>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Triangle 38">
                <a:extLst>
                  <a:ext uri="{FF2B5EF4-FFF2-40B4-BE49-F238E27FC236}">
                    <a16:creationId xmlns:a16="http://schemas.microsoft.com/office/drawing/2014/main" id="{C5F662ED-4A9D-41E4-AF14-016DA2F0DA37}"/>
                  </a:ext>
                </a:extLst>
              </p:cNvPr>
              <p:cNvSpPr/>
              <p:nvPr userDrawn="1"/>
            </p:nvSpPr>
            <p:spPr>
              <a:xfrm rot="3240000">
                <a:off x="1409933" y="2620719"/>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6382870" y="2783133"/>
            <a:ext cx="5423647" cy="1291734"/>
          </a:xfrm>
        </p:spPr>
        <p:txBody>
          <a:bodyPr>
            <a:noAutofit/>
          </a:bodyPr>
          <a:lstStyle>
            <a:lvl1pP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30388956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C6C2B9-9DA8-4B66-B7C0-BCAAA2A52321}"/>
              </a:ext>
            </a:extLst>
          </p:cNvPr>
          <p:cNvSpPr txBox="1">
            <a:spLocks/>
          </p:cNvSpPr>
          <p:nvPr userDrawn="1"/>
        </p:nvSpPr>
        <p:spPr>
          <a:xfrm>
            <a:off x="6487304" y="2801088"/>
            <a:ext cx="5129980" cy="1325563"/>
          </a:xfrm>
          <a:prstGeom prst="rect">
            <a:avLst/>
          </a:prstGeom>
        </p:spPr>
        <p:txBody>
          <a:bodyPr/>
          <a:lstStyle>
            <a:lvl1pPr algn="l" defTabSz="457189" rtl="0" eaLnBrk="1" latinLnBrk="0" hangingPunct="1">
              <a:spcBef>
                <a:spcPct val="0"/>
              </a:spcBef>
              <a:buNone/>
              <a:defRPr sz="4400" kern="1200">
                <a:solidFill>
                  <a:schemeClr val="bg1"/>
                </a:solidFill>
                <a:latin typeface="Arial"/>
                <a:ea typeface="+mj-ea"/>
                <a:cs typeface="Arial"/>
              </a:defRPr>
            </a:lvl1pPr>
          </a:lstStyle>
          <a:p>
            <a:r>
              <a:rPr lang="en-US"/>
              <a:t>Click to edit Master title style</a:t>
            </a:r>
          </a:p>
        </p:txBody>
      </p:sp>
      <p:sp>
        <p:nvSpPr>
          <p:cNvPr id="8" name="Rectangle 7">
            <a:extLst>
              <a:ext uri="{FF2B5EF4-FFF2-40B4-BE49-F238E27FC236}">
                <a16:creationId xmlns:a16="http://schemas.microsoft.com/office/drawing/2014/main" id="{3B5B075E-1C2A-4661-AF88-4FEE09BFBA89}"/>
              </a:ext>
            </a:extLst>
          </p:cNvPr>
          <p:cNvSpPr/>
          <p:nvPr userDrawn="1"/>
        </p:nvSpPr>
        <p:spPr>
          <a:xfrm>
            <a:off x="1" y="0"/>
            <a:ext cx="12201142"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15" name="Picture 14" descr="Graphical user interface, text&#10;&#10;Description automatically generated with medium confidence">
            <a:extLst>
              <a:ext uri="{FF2B5EF4-FFF2-40B4-BE49-F238E27FC236}">
                <a16:creationId xmlns:a16="http://schemas.microsoft.com/office/drawing/2014/main" id="{BCE8F057-891B-4C8D-A67C-2F5FDCBF0A72}"/>
              </a:ext>
            </a:extLst>
          </p:cNvPr>
          <p:cNvPicPr>
            <a:picLocks noChangeAspect="1"/>
          </p:cNvPicPr>
          <p:nvPr userDrawn="1"/>
        </p:nvPicPr>
        <p:blipFill>
          <a:blip r:embed="rId2"/>
          <a:stretch>
            <a:fillRect/>
          </a:stretch>
        </p:blipFill>
        <p:spPr>
          <a:xfrm>
            <a:off x="609600" y="5975459"/>
            <a:ext cx="2232350" cy="741899"/>
          </a:xfrm>
          <a:prstGeom prst="rect">
            <a:avLst/>
          </a:prstGeom>
        </p:spPr>
      </p:pic>
      <p:grpSp>
        <p:nvGrpSpPr>
          <p:cNvPr id="2" name="Group 1">
            <a:extLst>
              <a:ext uri="{FF2B5EF4-FFF2-40B4-BE49-F238E27FC236}">
                <a16:creationId xmlns:a16="http://schemas.microsoft.com/office/drawing/2014/main" id="{AB41C2F8-BE50-4F5D-8102-F73574600D72}"/>
              </a:ext>
            </a:extLst>
          </p:cNvPr>
          <p:cNvGrpSpPr/>
          <p:nvPr userDrawn="1"/>
        </p:nvGrpSpPr>
        <p:grpSpPr>
          <a:xfrm>
            <a:off x="1787548" y="80265"/>
            <a:ext cx="4283803" cy="6746918"/>
            <a:chOff x="1787548" y="80265"/>
            <a:chExt cx="4283803" cy="6746918"/>
          </a:xfrm>
          <a:solidFill>
            <a:schemeClr val="accent1"/>
          </a:solidFill>
        </p:grpSpPr>
        <p:sp>
          <p:nvSpPr>
            <p:cNvPr id="48" name="Right Triangle 38">
              <a:extLst>
                <a:ext uri="{FF2B5EF4-FFF2-40B4-BE49-F238E27FC236}">
                  <a16:creationId xmlns:a16="http://schemas.microsoft.com/office/drawing/2014/main" id="{C70A039B-75E8-4381-9843-879B22CACE94}"/>
                </a:ext>
              </a:extLst>
            </p:cNvPr>
            <p:cNvSpPr/>
            <p:nvPr userDrawn="1"/>
          </p:nvSpPr>
          <p:spPr>
            <a:xfrm flipH="1">
              <a:off x="5388495" y="8026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ight Triangle 38">
              <a:extLst>
                <a:ext uri="{FF2B5EF4-FFF2-40B4-BE49-F238E27FC236}">
                  <a16:creationId xmlns:a16="http://schemas.microsoft.com/office/drawing/2014/main" id="{00BF8437-61A8-4D85-B79D-CF500018DE18}"/>
                </a:ext>
              </a:extLst>
            </p:cNvPr>
            <p:cNvSpPr/>
            <p:nvPr userDrawn="1"/>
          </p:nvSpPr>
          <p:spPr>
            <a:xfrm flipH="1">
              <a:off x="5386114" y="2326988"/>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ight Triangle 38">
              <a:extLst>
                <a:ext uri="{FF2B5EF4-FFF2-40B4-BE49-F238E27FC236}">
                  <a16:creationId xmlns:a16="http://schemas.microsoft.com/office/drawing/2014/main" id="{3BB83A66-F919-464E-9B85-594578C330EC}"/>
                </a:ext>
              </a:extLst>
            </p:cNvPr>
            <p:cNvSpPr/>
            <p:nvPr userDrawn="1"/>
          </p:nvSpPr>
          <p:spPr>
            <a:xfrm flipH="1">
              <a:off x="3590922" y="144339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Triangle 38">
              <a:extLst>
                <a:ext uri="{FF2B5EF4-FFF2-40B4-BE49-F238E27FC236}">
                  <a16:creationId xmlns:a16="http://schemas.microsoft.com/office/drawing/2014/main" id="{D270ACBA-42E4-470B-8FE1-6FD52F20B608}"/>
                </a:ext>
              </a:extLst>
            </p:cNvPr>
            <p:cNvSpPr/>
            <p:nvPr userDrawn="1"/>
          </p:nvSpPr>
          <p:spPr>
            <a:xfrm flipH="1">
              <a:off x="5385443" y="4574542"/>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ight Triangle 38">
              <a:extLst>
                <a:ext uri="{FF2B5EF4-FFF2-40B4-BE49-F238E27FC236}">
                  <a16:creationId xmlns:a16="http://schemas.microsoft.com/office/drawing/2014/main" id="{95BC4759-643F-43D7-990D-B17F39060741}"/>
                </a:ext>
              </a:extLst>
            </p:cNvPr>
            <p:cNvSpPr/>
            <p:nvPr userDrawn="1"/>
          </p:nvSpPr>
          <p:spPr>
            <a:xfrm flipH="1">
              <a:off x="3587062" y="3689771"/>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ight Triangle 38">
              <a:extLst>
                <a:ext uri="{FF2B5EF4-FFF2-40B4-BE49-F238E27FC236}">
                  <a16:creationId xmlns:a16="http://schemas.microsoft.com/office/drawing/2014/main" id="{AAB38FFD-4297-481B-856F-FA21A5EC5C9C}"/>
                </a:ext>
              </a:extLst>
            </p:cNvPr>
            <p:cNvSpPr/>
            <p:nvPr userDrawn="1"/>
          </p:nvSpPr>
          <p:spPr>
            <a:xfrm flipH="1">
              <a:off x="1787548" y="2804350"/>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0CBEA4A4-E258-4D84-AD38-C89EF3980434}"/>
              </a:ext>
            </a:extLst>
          </p:cNvPr>
          <p:cNvGrpSpPr/>
          <p:nvPr userDrawn="1"/>
        </p:nvGrpSpPr>
        <p:grpSpPr>
          <a:xfrm>
            <a:off x="626916" y="679651"/>
            <a:ext cx="5870013" cy="5191391"/>
            <a:chOff x="626916" y="679651"/>
            <a:chExt cx="5870013" cy="5191391"/>
          </a:xfrm>
          <a:solidFill>
            <a:srgbClr val="FFFFFF"/>
          </a:solidFill>
        </p:grpSpPr>
        <p:sp>
          <p:nvSpPr>
            <p:cNvPr id="49" name="Right Triangle 38">
              <a:extLst>
                <a:ext uri="{FF2B5EF4-FFF2-40B4-BE49-F238E27FC236}">
                  <a16:creationId xmlns:a16="http://schemas.microsoft.com/office/drawing/2014/main" id="{AE31623B-AC09-4E43-B654-3FBA17FAB342}"/>
                </a:ext>
              </a:extLst>
            </p:cNvPr>
            <p:cNvSpPr/>
            <p:nvPr userDrawn="1"/>
          </p:nvSpPr>
          <p:spPr>
            <a:xfrm rot="3240000">
              <a:off x="5016798" y="-103366"/>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ight Triangle 38">
              <a:extLst>
                <a:ext uri="{FF2B5EF4-FFF2-40B4-BE49-F238E27FC236}">
                  <a16:creationId xmlns:a16="http://schemas.microsoft.com/office/drawing/2014/main" id="{162E3F75-0008-415C-93B3-D515A9CA1A4E}"/>
                </a:ext>
              </a:extLst>
            </p:cNvPr>
            <p:cNvSpPr/>
            <p:nvPr userDrawn="1"/>
          </p:nvSpPr>
          <p:spPr>
            <a:xfrm rot="3240000">
              <a:off x="5014417" y="2143357"/>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ight Triangle 38">
              <a:extLst>
                <a:ext uri="{FF2B5EF4-FFF2-40B4-BE49-F238E27FC236}">
                  <a16:creationId xmlns:a16="http://schemas.microsoft.com/office/drawing/2014/main" id="{580EFAE5-1488-4890-95A4-40854A27D50A}"/>
                </a:ext>
              </a:extLst>
            </p:cNvPr>
            <p:cNvSpPr/>
            <p:nvPr userDrawn="1"/>
          </p:nvSpPr>
          <p:spPr>
            <a:xfrm rot="3240000">
              <a:off x="3219225" y="1259764"/>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ight Triangle 38">
              <a:extLst>
                <a:ext uri="{FF2B5EF4-FFF2-40B4-BE49-F238E27FC236}">
                  <a16:creationId xmlns:a16="http://schemas.microsoft.com/office/drawing/2014/main" id="{B6A3CB8E-4D4C-4E02-BDE5-1B8D64F1990A}"/>
                </a:ext>
              </a:extLst>
            </p:cNvPr>
            <p:cNvSpPr/>
            <p:nvPr userDrawn="1"/>
          </p:nvSpPr>
          <p:spPr>
            <a:xfrm rot="3240000">
              <a:off x="5013746" y="4390911"/>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ight Triangle 38">
              <a:extLst>
                <a:ext uri="{FF2B5EF4-FFF2-40B4-BE49-F238E27FC236}">
                  <a16:creationId xmlns:a16="http://schemas.microsoft.com/office/drawing/2014/main" id="{6C8E7152-CCB3-4007-AEE5-73535FE5AA9F}"/>
                </a:ext>
              </a:extLst>
            </p:cNvPr>
            <p:cNvSpPr/>
            <p:nvPr userDrawn="1"/>
          </p:nvSpPr>
          <p:spPr>
            <a:xfrm rot="3240000">
              <a:off x="3215365" y="3506140"/>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ight Triangle 38">
              <a:extLst>
                <a:ext uri="{FF2B5EF4-FFF2-40B4-BE49-F238E27FC236}">
                  <a16:creationId xmlns:a16="http://schemas.microsoft.com/office/drawing/2014/main" id="{609B0D45-7FEA-4E72-8134-FCEB2A7E8E16}"/>
                </a:ext>
              </a:extLst>
            </p:cNvPr>
            <p:cNvSpPr/>
            <p:nvPr userDrawn="1"/>
          </p:nvSpPr>
          <p:spPr>
            <a:xfrm rot="3240000">
              <a:off x="1409933" y="2620719"/>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Title 1">
            <a:extLst>
              <a:ext uri="{FF2B5EF4-FFF2-40B4-BE49-F238E27FC236}">
                <a16:creationId xmlns:a16="http://schemas.microsoft.com/office/drawing/2014/main" id="{3FC5ABF4-6DAA-4DEA-9FF8-C58C6C5932DB}"/>
              </a:ext>
            </a:extLst>
          </p:cNvPr>
          <p:cNvSpPr>
            <a:spLocks noGrp="1"/>
          </p:cNvSpPr>
          <p:nvPr>
            <p:ph type="title"/>
          </p:nvPr>
        </p:nvSpPr>
        <p:spPr>
          <a:xfrm>
            <a:off x="6382870" y="2783133"/>
            <a:ext cx="5423647" cy="1291734"/>
          </a:xfrm>
        </p:spPr>
        <p:txBody>
          <a:bodyPr>
            <a:noAutofit/>
          </a:bodyPr>
          <a:lstStyle>
            <a:lvl1pPr>
              <a:defRPr sz="4000">
                <a:solidFill>
                  <a:schemeClr val="bg1"/>
                </a:solidFill>
              </a:defRPr>
            </a:lvl1pPr>
          </a:lstStyle>
          <a:p>
            <a:r>
              <a:rPr lang="en-US"/>
              <a:t>Click to edit Master title style</a:t>
            </a:r>
          </a:p>
        </p:txBody>
      </p:sp>
    </p:spTree>
    <p:extLst>
      <p:ext uri="{BB962C8B-B14F-4D97-AF65-F5344CB8AC3E}">
        <p14:creationId xmlns:p14="http://schemas.microsoft.com/office/powerpoint/2010/main" val="33815966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05192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94685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807" y="0"/>
            <a:ext cx="12191999"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grpSp>
        <p:nvGrpSpPr>
          <p:cNvPr id="9" name="Group 8">
            <a:extLst>
              <a:ext uri="{FF2B5EF4-FFF2-40B4-BE49-F238E27FC236}">
                <a16:creationId xmlns:a16="http://schemas.microsoft.com/office/drawing/2014/main" id="{4968B16C-2096-457D-B89E-D9459206D38E}"/>
              </a:ext>
            </a:extLst>
          </p:cNvPr>
          <p:cNvGrpSpPr/>
          <p:nvPr userDrawn="1"/>
        </p:nvGrpSpPr>
        <p:grpSpPr>
          <a:xfrm>
            <a:off x="7910003" y="55541"/>
            <a:ext cx="4283803" cy="6746918"/>
            <a:chOff x="1787548" y="80265"/>
            <a:chExt cx="4283803" cy="6746918"/>
          </a:xfrm>
          <a:solidFill>
            <a:schemeClr val="accent1"/>
          </a:solidFill>
        </p:grpSpPr>
        <p:sp>
          <p:nvSpPr>
            <p:cNvPr id="17" name="Right Triangle 38">
              <a:extLst>
                <a:ext uri="{FF2B5EF4-FFF2-40B4-BE49-F238E27FC236}">
                  <a16:creationId xmlns:a16="http://schemas.microsoft.com/office/drawing/2014/main" id="{79C71151-EE11-4E6E-9C96-C31B034EB4B8}"/>
                </a:ext>
              </a:extLst>
            </p:cNvPr>
            <p:cNvSpPr/>
            <p:nvPr userDrawn="1"/>
          </p:nvSpPr>
          <p:spPr>
            <a:xfrm flipH="1">
              <a:off x="5388495" y="8026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Triangle 38">
              <a:extLst>
                <a:ext uri="{FF2B5EF4-FFF2-40B4-BE49-F238E27FC236}">
                  <a16:creationId xmlns:a16="http://schemas.microsoft.com/office/drawing/2014/main" id="{03375B8A-B830-429A-97FD-1FF6DFA35A7F}"/>
                </a:ext>
              </a:extLst>
            </p:cNvPr>
            <p:cNvSpPr/>
            <p:nvPr userDrawn="1"/>
          </p:nvSpPr>
          <p:spPr>
            <a:xfrm flipH="1">
              <a:off x="5386114" y="2326988"/>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ight Triangle 38">
              <a:extLst>
                <a:ext uri="{FF2B5EF4-FFF2-40B4-BE49-F238E27FC236}">
                  <a16:creationId xmlns:a16="http://schemas.microsoft.com/office/drawing/2014/main" id="{B8A1FAFD-03B1-4735-9A0B-C09AC495895D}"/>
                </a:ext>
              </a:extLst>
            </p:cNvPr>
            <p:cNvSpPr/>
            <p:nvPr userDrawn="1"/>
          </p:nvSpPr>
          <p:spPr>
            <a:xfrm flipH="1">
              <a:off x="3590922" y="1443395"/>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Triangle 38">
              <a:extLst>
                <a:ext uri="{FF2B5EF4-FFF2-40B4-BE49-F238E27FC236}">
                  <a16:creationId xmlns:a16="http://schemas.microsoft.com/office/drawing/2014/main" id="{07049E7E-F3EE-40E6-8D95-83EC471BAC87}"/>
                </a:ext>
              </a:extLst>
            </p:cNvPr>
            <p:cNvSpPr/>
            <p:nvPr userDrawn="1"/>
          </p:nvSpPr>
          <p:spPr>
            <a:xfrm flipH="1">
              <a:off x="5385443" y="4574542"/>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Triangle 38">
              <a:extLst>
                <a:ext uri="{FF2B5EF4-FFF2-40B4-BE49-F238E27FC236}">
                  <a16:creationId xmlns:a16="http://schemas.microsoft.com/office/drawing/2014/main" id="{24E4145E-5991-4921-B00B-F264B8F85014}"/>
                </a:ext>
              </a:extLst>
            </p:cNvPr>
            <p:cNvSpPr/>
            <p:nvPr userDrawn="1"/>
          </p:nvSpPr>
          <p:spPr>
            <a:xfrm flipH="1">
              <a:off x="3587062" y="3689771"/>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ight Triangle 38">
              <a:extLst>
                <a:ext uri="{FF2B5EF4-FFF2-40B4-BE49-F238E27FC236}">
                  <a16:creationId xmlns:a16="http://schemas.microsoft.com/office/drawing/2014/main" id="{A6BB23B0-FE2E-4752-ABB1-326B70B6FDEB}"/>
                </a:ext>
              </a:extLst>
            </p:cNvPr>
            <p:cNvSpPr/>
            <p:nvPr userDrawn="1"/>
          </p:nvSpPr>
          <p:spPr>
            <a:xfrm flipH="1">
              <a:off x="1787548" y="2804350"/>
              <a:ext cx="682856" cy="2252641"/>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Lst>
              <a:ahLst/>
              <a:cxnLst>
                <a:cxn ang="0">
                  <a:pos x="connsiteX0" y="connsiteY0"/>
                </a:cxn>
                <a:cxn ang="0">
                  <a:pos x="connsiteX1" y="connsiteY1"/>
                </a:cxn>
                <a:cxn ang="0">
                  <a:pos x="connsiteX2" y="connsiteY2"/>
                </a:cxn>
                <a:cxn ang="0">
                  <a:pos x="connsiteX3" y="connsiteY3"/>
                </a:cxn>
              </a:cxnLst>
              <a:rect l="l" t="t" r="r" b="b"/>
              <a:pathLst>
                <a:path w="682856" h="2252641">
                  <a:moveTo>
                    <a:pt x="3924" y="2252641"/>
                  </a:moveTo>
                  <a:lnTo>
                    <a:pt x="0" y="0"/>
                  </a:lnTo>
                  <a:lnTo>
                    <a:pt x="682856" y="1357864"/>
                  </a:lnTo>
                  <a:lnTo>
                    <a:pt x="3924" y="2252641"/>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F98EDC9E-CC3E-496F-B792-9BFFF3C3CAF3}"/>
              </a:ext>
            </a:extLst>
          </p:cNvPr>
          <p:cNvGrpSpPr/>
          <p:nvPr userDrawn="1"/>
        </p:nvGrpSpPr>
        <p:grpSpPr>
          <a:xfrm>
            <a:off x="6749371" y="654927"/>
            <a:ext cx="5870013" cy="5191391"/>
            <a:chOff x="626916" y="679651"/>
            <a:chExt cx="5870013" cy="5191391"/>
          </a:xfrm>
          <a:solidFill>
            <a:srgbClr val="285F74">
              <a:alpha val="50196"/>
            </a:srgbClr>
          </a:solidFill>
        </p:grpSpPr>
        <p:sp>
          <p:nvSpPr>
            <p:cNvPr id="11" name="Right Triangle 38">
              <a:extLst>
                <a:ext uri="{FF2B5EF4-FFF2-40B4-BE49-F238E27FC236}">
                  <a16:creationId xmlns:a16="http://schemas.microsoft.com/office/drawing/2014/main" id="{D8C5A727-90CE-4530-A0B3-1B7B23DB55D7}"/>
                </a:ext>
              </a:extLst>
            </p:cNvPr>
            <p:cNvSpPr/>
            <p:nvPr userDrawn="1"/>
          </p:nvSpPr>
          <p:spPr>
            <a:xfrm rot="3240000">
              <a:off x="5016798" y="-103366"/>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Triangle 38">
              <a:extLst>
                <a:ext uri="{FF2B5EF4-FFF2-40B4-BE49-F238E27FC236}">
                  <a16:creationId xmlns:a16="http://schemas.microsoft.com/office/drawing/2014/main" id="{D5987BC0-7E38-4155-8AEC-717A46EFE380}"/>
                </a:ext>
              </a:extLst>
            </p:cNvPr>
            <p:cNvSpPr/>
            <p:nvPr userDrawn="1"/>
          </p:nvSpPr>
          <p:spPr>
            <a:xfrm rot="3240000">
              <a:off x="5014417" y="2143357"/>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Triangle 38">
              <a:extLst>
                <a:ext uri="{FF2B5EF4-FFF2-40B4-BE49-F238E27FC236}">
                  <a16:creationId xmlns:a16="http://schemas.microsoft.com/office/drawing/2014/main" id="{C060E214-9050-48F7-8FE5-71B84D4B0350}"/>
                </a:ext>
              </a:extLst>
            </p:cNvPr>
            <p:cNvSpPr/>
            <p:nvPr userDrawn="1"/>
          </p:nvSpPr>
          <p:spPr>
            <a:xfrm rot="3240000">
              <a:off x="3219225" y="1259764"/>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Triangle 38">
              <a:extLst>
                <a:ext uri="{FF2B5EF4-FFF2-40B4-BE49-F238E27FC236}">
                  <a16:creationId xmlns:a16="http://schemas.microsoft.com/office/drawing/2014/main" id="{F7381BC5-E52B-4FC1-A8BD-DD336D4BE5ED}"/>
                </a:ext>
              </a:extLst>
            </p:cNvPr>
            <p:cNvSpPr/>
            <p:nvPr userDrawn="1"/>
          </p:nvSpPr>
          <p:spPr>
            <a:xfrm rot="3240000">
              <a:off x="5013746" y="4390911"/>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ight Triangle 38">
              <a:extLst>
                <a:ext uri="{FF2B5EF4-FFF2-40B4-BE49-F238E27FC236}">
                  <a16:creationId xmlns:a16="http://schemas.microsoft.com/office/drawing/2014/main" id="{098FE2E0-2D87-4168-96BC-2739A91E100B}"/>
                </a:ext>
              </a:extLst>
            </p:cNvPr>
            <p:cNvSpPr/>
            <p:nvPr userDrawn="1"/>
          </p:nvSpPr>
          <p:spPr>
            <a:xfrm rot="3240000">
              <a:off x="3215365" y="3506140"/>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Triangle 38">
              <a:extLst>
                <a:ext uri="{FF2B5EF4-FFF2-40B4-BE49-F238E27FC236}">
                  <a16:creationId xmlns:a16="http://schemas.microsoft.com/office/drawing/2014/main" id="{5A1CF457-8405-42EB-A8BB-8A73DBFD9DA7}"/>
                </a:ext>
              </a:extLst>
            </p:cNvPr>
            <p:cNvSpPr/>
            <p:nvPr userDrawn="1"/>
          </p:nvSpPr>
          <p:spPr>
            <a:xfrm rot="3240000">
              <a:off x="1409933" y="2620719"/>
              <a:ext cx="697114" cy="2263148"/>
            </a:xfrm>
            <a:custGeom>
              <a:avLst/>
              <a:gdLst>
                <a:gd name="connsiteX0" fmla="*/ 0 w 883004"/>
                <a:gd name="connsiteY0" fmla="*/ 1165565 h 1165565"/>
                <a:gd name="connsiteX1" fmla="*/ 0 w 883004"/>
                <a:gd name="connsiteY1" fmla="*/ 0 h 1165565"/>
                <a:gd name="connsiteX2" fmla="*/ 883004 w 883004"/>
                <a:gd name="connsiteY2" fmla="*/ 1165565 h 1165565"/>
                <a:gd name="connsiteX3" fmla="*/ 0 w 883004"/>
                <a:gd name="connsiteY3" fmla="*/ 1165565 h 1165565"/>
                <a:gd name="connsiteX0" fmla="*/ 3924 w 883004"/>
                <a:gd name="connsiteY0" fmla="*/ 2252641 h 2252641"/>
                <a:gd name="connsiteX1" fmla="*/ 0 w 883004"/>
                <a:gd name="connsiteY1" fmla="*/ 0 h 2252641"/>
                <a:gd name="connsiteX2" fmla="*/ 883004 w 883004"/>
                <a:gd name="connsiteY2" fmla="*/ 1165565 h 2252641"/>
                <a:gd name="connsiteX3" fmla="*/ 3924 w 883004"/>
                <a:gd name="connsiteY3" fmla="*/ 2252641 h 2252641"/>
                <a:gd name="connsiteX0" fmla="*/ 3924 w 572972"/>
                <a:gd name="connsiteY0" fmla="*/ 2252641 h 2252641"/>
                <a:gd name="connsiteX1" fmla="*/ 0 w 572972"/>
                <a:gd name="connsiteY1" fmla="*/ 0 h 2252641"/>
                <a:gd name="connsiteX2" fmla="*/ 572972 w 572972"/>
                <a:gd name="connsiteY2" fmla="*/ 1432429 h 2252641"/>
                <a:gd name="connsiteX3" fmla="*/ 3924 w 572972"/>
                <a:gd name="connsiteY3" fmla="*/ 2252641 h 2252641"/>
                <a:gd name="connsiteX0" fmla="*/ 3924 w 643612"/>
                <a:gd name="connsiteY0" fmla="*/ 2252641 h 2252641"/>
                <a:gd name="connsiteX1" fmla="*/ 0 w 643612"/>
                <a:gd name="connsiteY1" fmla="*/ 0 h 2252641"/>
                <a:gd name="connsiteX2" fmla="*/ 643612 w 643612"/>
                <a:gd name="connsiteY2" fmla="*/ 1361788 h 2252641"/>
                <a:gd name="connsiteX3" fmla="*/ 3924 w 643612"/>
                <a:gd name="connsiteY3" fmla="*/ 2252641 h 2252641"/>
                <a:gd name="connsiteX0" fmla="*/ 3924 w 682856"/>
                <a:gd name="connsiteY0" fmla="*/ 2252641 h 2252641"/>
                <a:gd name="connsiteX1" fmla="*/ 0 w 682856"/>
                <a:gd name="connsiteY1" fmla="*/ 0 h 2252641"/>
                <a:gd name="connsiteX2" fmla="*/ 682856 w 682856"/>
                <a:gd name="connsiteY2" fmla="*/ 1357864 h 2252641"/>
                <a:gd name="connsiteX3" fmla="*/ 3924 w 682856"/>
                <a:gd name="connsiteY3" fmla="*/ 2252641 h 2252641"/>
                <a:gd name="connsiteX0" fmla="*/ 3924 w 692021"/>
                <a:gd name="connsiteY0" fmla="*/ 2252641 h 2252641"/>
                <a:gd name="connsiteX1" fmla="*/ 0 w 692021"/>
                <a:gd name="connsiteY1" fmla="*/ 0 h 2252641"/>
                <a:gd name="connsiteX2" fmla="*/ 692021 w 692021"/>
                <a:gd name="connsiteY2" fmla="*/ 1353105 h 2252641"/>
                <a:gd name="connsiteX3" fmla="*/ 3924 w 692021"/>
                <a:gd name="connsiteY3" fmla="*/ 2252641 h 2252641"/>
                <a:gd name="connsiteX0" fmla="*/ 41956 w 692021"/>
                <a:gd name="connsiteY0" fmla="*/ 2263148 h 2263148"/>
                <a:gd name="connsiteX1" fmla="*/ 0 w 692021"/>
                <a:gd name="connsiteY1" fmla="*/ 0 h 2263148"/>
                <a:gd name="connsiteX2" fmla="*/ 692021 w 692021"/>
                <a:gd name="connsiteY2" fmla="*/ 1353105 h 2263148"/>
                <a:gd name="connsiteX3" fmla="*/ 41956 w 692021"/>
                <a:gd name="connsiteY3" fmla="*/ 2263148 h 2263148"/>
                <a:gd name="connsiteX0" fmla="*/ 41956 w 697114"/>
                <a:gd name="connsiteY0" fmla="*/ 2263148 h 2263148"/>
                <a:gd name="connsiteX1" fmla="*/ 0 w 697114"/>
                <a:gd name="connsiteY1" fmla="*/ 0 h 2263148"/>
                <a:gd name="connsiteX2" fmla="*/ 697114 w 697114"/>
                <a:gd name="connsiteY2" fmla="*/ 1353951 h 2263148"/>
                <a:gd name="connsiteX3" fmla="*/ 41956 w 697114"/>
                <a:gd name="connsiteY3" fmla="*/ 2263148 h 2263148"/>
              </a:gdLst>
              <a:ahLst/>
              <a:cxnLst>
                <a:cxn ang="0">
                  <a:pos x="connsiteX0" y="connsiteY0"/>
                </a:cxn>
                <a:cxn ang="0">
                  <a:pos x="connsiteX1" y="connsiteY1"/>
                </a:cxn>
                <a:cxn ang="0">
                  <a:pos x="connsiteX2" y="connsiteY2"/>
                </a:cxn>
                <a:cxn ang="0">
                  <a:pos x="connsiteX3" y="connsiteY3"/>
                </a:cxn>
              </a:cxnLst>
              <a:rect l="l" t="t" r="r" b="b"/>
              <a:pathLst>
                <a:path w="697114" h="2263148">
                  <a:moveTo>
                    <a:pt x="41956" y="2263148"/>
                  </a:moveTo>
                  <a:lnTo>
                    <a:pt x="0" y="0"/>
                  </a:lnTo>
                  <a:lnTo>
                    <a:pt x="697114" y="1353951"/>
                  </a:lnTo>
                  <a:lnTo>
                    <a:pt x="41956" y="2263148"/>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336296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 y="0"/>
            <a:ext cx="12191999"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pic>
        <p:nvPicPr>
          <p:cNvPr id="6" name="Picture 5">
            <a:extLst>
              <a:ext uri="{FF2B5EF4-FFF2-40B4-BE49-F238E27FC236}">
                <a16:creationId xmlns:a16="http://schemas.microsoft.com/office/drawing/2014/main" id="{9CC6E6B0-E8FC-4100-AA39-827ACAD1AF71}"/>
              </a:ext>
            </a:extLst>
          </p:cNvPr>
          <p:cNvPicPr>
            <a:picLocks noChangeAspect="1"/>
          </p:cNvPicPr>
          <p:nvPr userDrawn="1"/>
        </p:nvPicPr>
        <p:blipFill rotWithShape="1">
          <a:blip r:embed="rId2">
            <a:alphaModFix amt="30000"/>
          </a:blip>
          <a:srcRect r="15846" b="18281"/>
          <a:stretch/>
        </p:blipFill>
        <p:spPr>
          <a:xfrm>
            <a:off x="5237748" y="-609017"/>
            <a:ext cx="6934726" cy="7462743"/>
          </a:xfrm>
          <a:prstGeom prst="rect">
            <a:avLst/>
          </a:prstGeom>
        </p:spPr>
      </p:pic>
    </p:spTree>
    <p:extLst>
      <p:ext uri="{BB962C8B-B14F-4D97-AF65-F5344CB8AC3E}">
        <p14:creationId xmlns:p14="http://schemas.microsoft.com/office/powerpoint/2010/main" val="34029248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905396-A51D-4BC7-A374-B960CF7D1277}"/>
              </a:ext>
            </a:extLst>
          </p:cNvPr>
          <p:cNvSpPr/>
          <p:nvPr userDrawn="1"/>
        </p:nvSpPr>
        <p:spPr>
          <a:xfrm>
            <a:off x="1807" y="0"/>
            <a:ext cx="1219199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schemeClr val="accent1"/>
              </a:solidFill>
            </a:endParaRPr>
          </a:p>
        </p:txBody>
      </p:sp>
    </p:spTree>
    <p:extLst>
      <p:ext uri="{BB962C8B-B14F-4D97-AF65-F5344CB8AC3E}">
        <p14:creationId xmlns:p14="http://schemas.microsoft.com/office/powerpoint/2010/main" val="4262759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New Section Slide-1">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6A67FB-B18E-9146-154E-BD7375E5BAF4}"/>
              </a:ext>
            </a:extLst>
          </p:cNvPr>
          <p:cNvSpPr/>
          <p:nvPr userDrawn="1"/>
        </p:nvSpPr>
        <p:spPr>
          <a:xfrm>
            <a:off x="0" y="0"/>
            <a:ext cx="12192000" cy="6858000"/>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8">
            <a:extLst>
              <a:ext uri="{FF2B5EF4-FFF2-40B4-BE49-F238E27FC236}">
                <a16:creationId xmlns:a16="http://schemas.microsoft.com/office/drawing/2014/main" id="{424A63F0-BD65-3741-25BF-37FC453212BF}"/>
              </a:ext>
            </a:extLst>
          </p:cNvPr>
          <p:cNvSpPr>
            <a:spLocks noGrp="1"/>
          </p:cNvSpPr>
          <p:nvPr>
            <p:ph type="title" hasCustomPrompt="1"/>
          </p:nvPr>
        </p:nvSpPr>
        <p:spPr>
          <a:xfrm>
            <a:off x="651750" y="772581"/>
            <a:ext cx="11070858" cy="605665"/>
          </a:xfrm>
        </p:spPr>
        <p:txBody>
          <a:bodyPr>
            <a:noAutofit/>
          </a:bodyPr>
          <a:lstStyle>
            <a:lvl1pPr>
              <a:lnSpc>
                <a:spcPct val="100000"/>
              </a:lnSpc>
              <a:defRPr sz="5000" b="1" i="0">
                <a:solidFill>
                  <a:schemeClr val="tx1"/>
                </a:solidFill>
                <a:latin typeface="Montserrat" pitchFamily="2" charset="77"/>
              </a:defRPr>
            </a:lvl1pPr>
          </a:lstStyle>
          <a:p>
            <a:r>
              <a:rPr lang="en-US"/>
              <a:t>Title</a:t>
            </a:r>
          </a:p>
        </p:txBody>
      </p:sp>
      <p:pic>
        <p:nvPicPr>
          <p:cNvPr id="4" name="Graphic 3">
            <a:extLst>
              <a:ext uri="{FF2B5EF4-FFF2-40B4-BE49-F238E27FC236}">
                <a16:creationId xmlns:a16="http://schemas.microsoft.com/office/drawing/2014/main" id="{B4843AE7-9F15-240C-1CDA-948CAC6DC0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378456" y="2282948"/>
            <a:ext cx="3344152" cy="4115867"/>
          </a:xfrm>
          <a:prstGeom prst="rect">
            <a:avLst/>
          </a:prstGeom>
        </p:spPr>
      </p:pic>
      <p:sp>
        <p:nvSpPr>
          <p:cNvPr id="5" name="Text Placeholder 12">
            <a:extLst>
              <a:ext uri="{FF2B5EF4-FFF2-40B4-BE49-F238E27FC236}">
                <a16:creationId xmlns:a16="http://schemas.microsoft.com/office/drawing/2014/main" id="{C4D84B0C-947B-EB05-0F37-FE42F301492F}"/>
              </a:ext>
            </a:extLst>
          </p:cNvPr>
          <p:cNvSpPr>
            <a:spLocks noGrp="1"/>
          </p:cNvSpPr>
          <p:nvPr>
            <p:ph type="body" sz="quarter" idx="12" hasCustomPrompt="1"/>
          </p:nvPr>
        </p:nvSpPr>
        <p:spPr>
          <a:xfrm>
            <a:off x="651750" y="2367214"/>
            <a:ext cx="11070858" cy="4033586"/>
          </a:xfrm>
        </p:spPr>
        <p:txBody>
          <a:bodyPr>
            <a:noAutofit/>
          </a:bodyPr>
          <a:lstStyle>
            <a:lvl1pPr marL="171450" indent="-171450">
              <a:lnSpc>
                <a:spcPct val="100000"/>
              </a:lnSpc>
              <a:spcBef>
                <a:spcPts val="0"/>
              </a:spcBef>
              <a:buFont typeface="Arial" panose="020B0604020202020204" pitchFamily="34" charset="0"/>
              <a:buChar char="•"/>
              <a:defRPr sz="2400" b="0" i="0">
                <a:solidFill>
                  <a:schemeClr val="tx1"/>
                </a:solidFill>
                <a:latin typeface="Montserrat Medium" pitchFamily="2" charset="77"/>
                <a:ea typeface="Roboto" panose="02000000000000000000" pitchFamily="2" charset="0"/>
              </a:defRPr>
            </a:lvl1pPr>
          </a:lstStyle>
          <a:p>
            <a:pPr lvl="0"/>
            <a:r>
              <a:rPr lang="en-US"/>
              <a:t>Bullet</a:t>
            </a:r>
          </a:p>
          <a:p>
            <a:pPr lvl="0"/>
            <a:r>
              <a:rPr lang="en-US"/>
              <a:t>Bullet</a:t>
            </a:r>
          </a:p>
          <a:p>
            <a:pPr lvl="0"/>
            <a:r>
              <a:rPr lang="en-US"/>
              <a:t>Bullet</a:t>
            </a:r>
          </a:p>
          <a:p>
            <a:pPr lvl="0"/>
            <a:endParaRPr lang="en-US"/>
          </a:p>
        </p:txBody>
      </p:sp>
    </p:spTree>
    <p:extLst>
      <p:ext uri="{BB962C8B-B14F-4D97-AF65-F5344CB8AC3E}">
        <p14:creationId xmlns:p14="http://schemas.microsoft.com/office/powerpoint/2010/main" val="1319903764"/>
      </p:ext>
    </p:extLst>
  </p:cSld>
  <p:clrMapOvr>
    <a:overrideClrMapping bg1="dk1" tx1="lt1" bg2="dk2" tx2="lt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27315"/>
            <a:ext cx="4924926" cy="6122505"/>
          </a:xfrm>
          <a:solidFill>
            <a:schemeClr val="accent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5221704" y="2006517"/>
            <a:ext cx="6360695" cy="804862"/>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4">
            <a:extLst>
              <a:ext uri="{FF2B5EF4-FFF2-40B4-BE49-F238E27FC236}">
                <a16:creationId xmlns:a16="http://schemas.microsoft.com/office/drawing/2014/main" id="{DFE389F4-C176-42D8-8C31-9BCD2FCBE047}"/>
              </a:ext>
            </a:extLst>
          </p:cNvPr>
          <p:cNvSpPr>
            <a:spLocks noGrp="1"/>
          </p:cNvSpPr>
          <p:nvPr>
            <p:ph type="title"/>
          </p:nvPr>
        </p:nvSpPr>
        <p:spPr>
          <a:xfrm>
            <a:off x="5221704" y="270800"/>
            <a:ext cx="6360695" cy="1405599"/>
          </a:xfrm>
        </p:spPr>
        <p:txBody>
          <a:bodyPr>
            <a:normAutofit/>
          </a:bodyPr>
          <a:lstStyle>
            <a:lvl1pPr algn="l">
              <a:defRPr sz="2800"/>
            </a:lvl1pPr>
          </a:lstStyle>
          <a:p>
            <a:r>
              <a:rPr lang="en-US"/>
              <a:t>Click to edit Master title style</a:t>
            </a:r>
          </a:p>
        </p:txBody>
      </p:sp>
    </p:spTree>
    <p:extLst>
      <p:ext uri="{BB962C8B-B14F-4D97-AF65-F5344CB8AC3E}">
        <p14:creationId xmlns:p14="http://schemas.microsoft.com/office/powerpoint/2010/main" val="16018742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theme" Target="../theme/theme2.xml"/><Relationship Id="rId8"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6" Type="http://schemas.openxmlformats.org/officeDocument/2006/relationships/image" Target="../media/image2.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theme" Target="../theme/theme3.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2718" y="270801"/>
            <a:ext cx="10779682" cy="850076"/>
          </a:xfrm>
          <a:prstGeom prst="rect">
            <a:avLst/>
          </a:prstGeom>
        </p:spPr>
        <p:txBody>
          <a:bodyPr vert="horz" lIns="91440" tIns="45720" rIns="91440" bIns="45720" rtlCol="0" anchor="ctr">
            <a:normAutofit/>
          </a:bodyPr>
          <a:lstStyle/>
          <a:p>
            <a:r>
              <a:rPr lang="en-US"/>
              <a:t>Click To Edit Header</a:t>
            </a:r>
          </a:p>
        </p:txBody>
      </p:sp>
      <p:sp>
        <p:nvSpPr>
          <p:cNvPr id="3" name="Text Placeholder 2"/>
          <p:cNvSpPr>
            <a:spLocks noGrp="1"/>
          </p:cNvSpPr>
          <p:nvPr>
            <p:ph type="body" idx="1"/>
          </p:nvPr>
        </p:nvSpPr>
        <p:spPr>
          <a:xfrm>
            <a:off x="802718" y="1229033"/>
            <a:ext cx="10779681" cy="5358166"/>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3908351"/>
      </p:ext>
    </p:extLst>
  </p:cSld>
  <p:clrMap bg1="lt1" tx1="dk1" bg2="lt2" tx2="dk2" accent1="accent1" accent2="accent2" accent3="accent3" accent4="accent4" accent5="accent5" accent6="accent6" hlink="hlink" folHlink="folHlink"/>
  <p:sldLayoutIdLst>
    <p:sldLayoutId id="2147483867" r:id="rId1"/>
    <p:sldLayoutId id="2147483866" r:id="rId2"/>
    <p:sldLayoutId id="2147483864" r:id="rId3"/>
    <p:sldLayoutId id="2147483865" r:id="rId4"/>
    <p:sldLayoutId id="2147483863" r:id="rId5"/>
    <p:sldLayoutId id="2147483884" r:id="rId6"/>
    <p:sldLayoutId id="2147483885" r:id="rId7"/>
    <p:sldLayoutId id="2147483883" r:id="rId8"/>
    <p:sldLayoutId id="2147483922" r:id="rId9"/>
    <p:sldLayoutId id="2147483923" r:id="rId10"/>
    <p:sldLayoutId id="2147483924" r:id="rId11"/>
    <p:sldLayoutId id="2147483874" r:id="rId12"/>
    <p:sldLayoutId id="2147483925" r:id="rId13"/>
    <p:sldLayoutId id="2147483876" r:id="rId14"/>
    <p:sldLayoutId id="2147483888" r:id="rId15"/>
    <p:sldLayoutId id="2147483928" r:id="rId16"/>
    <p:sldLayoutId id="2147483895" r:id="rId17"/>
    <p:sldLayoutId id="2147483896" r:id="rId18"/>
    <p:sldLayoutId id="2147483897" r:id="rId19"/>
    <p:sldLayoutId id="2147483898" r:id="rId20"/>
    <p:sldLayoutId id="2147483899" r:id="rId21"/>
    <p:sldLayoutId id="2147483900" r:id="rId22"/>
    <p:sldLayoutId id="2147483901" r:id="rId23"/>
    <p:sldLayoutId id="2147483906" r:id="rId24"/>
    <p:sldLayoutId id="2147483907" r:id="rId25"/>
    <p:sldLayoutId id="2147483908" r:id="rId26"/>
    <p:sldLayoutId id="2147483909" r:id="rId27"/>
    <p:sldLayoutId id="2147483913" r:id="rId28"/>
    <p:sldLayoutId id="2147483877" r:id="rId29"/>
    <p:sldLayoutId id="2147483878" r:id="rId30"/>
    <p:sldLayoutId id="2147483918" r:id="rId31"/>
    <p:sldLayoutId id="2147483919" r:id="rId32"/>
    <p:sldLayoutId id="2147483677" r:id="rId33"/>
    <p:sldLayoutId id="2147483678" r:id="rId34"/>
    <p:sldLayoutId id="2147483879" r:id="rId35"/>
    <p:sldLayoutId id="2147483880" r:id="rId36"/>
    <p:sldLayoutId id="2147483920" r:id="rId37"/>
    <p:sldLayoutId id="2147483921" r:id="rId38"/>
    <p:sldLayoutId id="2147483868" r:id="rId39"/>
    <p:sldLayoutId id="2147483926" r:id="rId40"/>
    <p:sldLayoutId id="2147483927" r:id="rId41"/>
    <p:sldLayoutId id="2147483929" r:id="rId42"/>
    <p:sldLayoutId id="2147483930" r:id="rId43"/>
  </p:sldLayoutIdLst>
  <p:hf hdr="0" ftr="0" dt="0"/>
  <p:txStyles>
    <p:titleStyle>
      <a:lvl1pPr algn="l" defTabSz="457189" rtl="0" eaLnBrk="1" latinLnBrk="0" hangingPunct="1">
        <a:spcBef>
          <a:spcPct val="0"/>
        </a:spcBef>
        <a:buNone/>
        <a:defRPr sz="4400" b="1" kern="1200">
          <a:solidFill>
            <a:schemeClr val="tx2"/>
          </a:solidFill>
          <a:latin typeface="+mj-lt"/>
          <a:ea typeface="+mj-ea"/>
          <a:cs typeface="Arial"/>
        </a:defRPr>
      </a:lvl1pPr>
    </p:titleStyle>
    <p:body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2718" y="270801"/>
            <a:ext cx="10779682" cy="850076"/>
          </a:xfrm>
          <a:prstGeom prst="rect">
            <a:avLst/>
          </a:prstGeom>
        </p:spPr>
        <p:txBody>
          <a:bodyPr vert="horz" lIns="91440" tIns="45720" rIns="91440" bIns="45720" rtlCol="0" anchor="ctr">
            <a:normAutofit/>
          </a:bodyPr>
          <a:lstStyle/>
          <a:p>
            <a:r>
              <a:rPr lang="en-US"/>
              <a:t>Click To Edit Header</a:t>
            </a:r>
          </a:p>
        </p:txBody>
      </p:sp>
      <p:sp>
        <p:nvSpPr>
          <p:cNvPr id="3" name="Text Placeholder 2"/>
          <p:cNvSpPr>
            <a:spLocks noGrp="1"/>
          </p:cNvSpPr>
          <p:nvPr>
            <p:ph type="body" idx="1"/>
          </p:nvPr>
        </p:nvSpPr>
        <p:spPr>
          <a:xfrm>
            <a:off x="802718" y="1229033"/>
            <a:ext cx="10779681" cy="5358166"/>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1C95F2-4290-3582-3132-0723FD9FB3A4}"/>
              </a:ext>
            </a:extLst>
          </p:cNvPr>
          <p:cNvSpPr>
            <a:spLocks noGrp="1"/>
          </p:cNvSpPr>
          <p:nvPr>
            <p:ph type="sldNum" sz="quarter" idx="4"/>
          </p:nvPr>
        </p:nvSpPr>
        <p:spPr>
          <a:xfrm>
            <a:off x="802718" y="622207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l"/>
            <a:fld id="{67D172B4-55A6-B646-88BB-3D15F4C571DC}" type="slidenum">
              <a:rPr lang="en-US" smtClean="0"/>
              <a:pPr algn="l"/>
              <a:t>‹#›</a:t>
            </a:fld>
            <a:endParaRPr lang="en-US"/>
          </a:p>
        </p:txBody>
      </p:sp>
    </p:spTree>
    <p:extLst>
      <p:ext uri="{BB962C8B-B14F-4D97-AF65-F5344CB8AC3E}">
        <p14:creationId xmlns:p14="http://schemas.microsoft.com/office/powerpoint/2010/main" val="1768015804"/>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 id="2147483949" r:id="rId18"/>
    <p:sldLayoutId id="2147483950" r:id="rId19"/>
    <p:sldLayoutId id="2147483951" r:id="rId20"/>
    <p:sldLayoutId id="2147483952" r:id="rId21"/>
    <p:sldLayoutId id="2147483953" r:id="rId22"/>
    <p:sldLayoutId id="2147483954" r:id="rId23"/>
    <p:sldLayoutId id="2147483955" r:id="rId24"/>
    <p:sldLayoutId id="2147483956" r:id="rId25"/>
    <p:sldLayoutId id="2147483957" r:id="rId26"/>
    <p:sldLayoutId id="2147483958" r:id="rId27"/>
    <p:sldLayoutId id="2147483959" r:id="rId28"/>
    <p:sldLayoutId id="2147483960" r:id="rId29"/>
    <p:sldLayoutId id="2147483961" r:id="rId30"/>
    <p:sldLayoutId id="2147483962" r:id="rId31"/>
    <p:sldLayoutId id="2147483963" r:id="rId32"/>
    <p:sldLayoutId id="2147483964" r:id="rId33"/>
    <p:sldLayoutId id="2147483980" r:id="rId34"/>
  </p:sldLayoutIdLst>
  <p:hf hdr="0" ftr="0" dt="0"/>
  <p:txStyles>
    <p:titleStyle>
      <a:lvl1pPr algn="l" defTabSz="457189" rtl="0" eaLnBrk="1" latinLnBrk="0" hangingPunct="1">
        <a:spcBef>
          <a:spcPct val="0"/>
        </a:spcBef>
        <a:buNone/>
        <a:defRPr sz="4400" b="1" kern="1200">
          <a:solidFill>
            <a:schemeClr val="tx2"/>
          </a:solidFill>
          <a:latin typeface="+mj-lt"/>
          <a:ea typeface="+mj-ea"/>
          <a:cs typeface="Arial"/>
        </a:defRPr>
      </a:lvl1pPr>
    </p:titleStyle>
    <p:body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F991CD-44F3-4929-9CD3-393DEBCFF3EC}"/>
              </a:ext>
            </a:extLst>
          </p:cNvPr>
          <p:cNvSpPr/>
          <p:nvPr userDrawn="1"/>
        </p:nvSpPr>
        <p:spPr>
          <a:xfrm>
            <a:off x="0" y="6093149"/>
            <a:ext cx="12192000" cy="7648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Graphical user interface, text&#10;&#10;Description automatically generated with medium confidence">
            <a:extLst>
              <a:ext uri="{FF2B5EF4-FFF2-40B4-BE49-F238E27FC236}">
                <a16:creationId xmlns:a16="http://schemas.microsoft.com/office/drawing/2014/main" id="{48393B26-FCF6-4A54-B270-92B9272795F5}"/>
              </a:ext>
            </a:extLst>
          </p:cNvPr>
          <p:cNvPicPr>
            <a:picLocks noChangeAspect="1"/>
          </p:cNvPicPr>
          <p:nvPr userDrawn="1"/>
        </p:nvPicPr>
        <p:blipFill>
          <a:blip r:embed="rId16"/>
          <a:stretch>
            <a:fillRect/>
          </a:stretch>
        </p:blipFill>
        <p:spPr>
          <a:xfrm>
            <a:off x="9931558" y="6192105"/>
            <a:ext cx="1650842" cy="548640"/>
          </a:xfrm>
          <a:prstGeom prst="rect">
            <a:avLst/>
          </a:prstGeom>
        </p:spPr>
      </p:pic>
      <p:sp>
        <p:nvSpPr>
          <p:cNvPr id="2" name="Title Placeholder 1"/>
          <p:cNvSpPr>
            <a:spLocks noGrp="1"/>
          </p:cNvSpPr>
          <p:nvPr>
            <p:ph type="title"/>
          </p:nvPr>
        </p:nvSpPr>
        <p:spPr>
          <a:xfrm>
            <a:off x="609600" y="270801"/>
            <a:ext cx="10972800" cy="850076"/>
          </a:xfrm>
          <a:prstGeom prst="rect">
            <a:avLst/>
          </a:prstGeom>
        </p:spPr>
        <p:txBody>
          <a:bodyPr vert="horz" lIns="91440" tIns="45720" rIns="91440" bIns="45720" rtlCol="0" anchor="ctr">
            <a:normAutofit/>
          </a:bodyPr>
          <a:lstStyle/>
          <a:p>
            <a:r>
              <a:rPr lang="en-US"/>
              <a:t>Click To Edit Header</a:t>
            </a:r>
          </a:p>
        </p:txBody>
      </p:sp>
      <p:sp>
        <p:nvSpPr>
          <p:cNvPr id="3" name="Text Placeholder 2"/>
          <p:cNvSpPr>
            <a:spLocks noGrp="1"/>
          </p:cNvSpPr>
          <p:nvPr>
            <p:ph type="body" idx="1"/>
          </p:nvPr>
        </p:nvSpPr>
        <p:spPr>
          <a:xfrm>
            <a:off x="609600" y="1229033"/>
            <a:ext cx="10972800" cy="4755961"/>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E9C124C5-9613-FD40-8131-582ECDB5FE58}"/>
              </a:ext>
            </a:extLst>
          </p:cNvPr>
          <p:cNvSpPr txBox="1">
            <a:spLocks/>
          </p:cNvSpPr>
          <p:nvPr userDrawn="1"/>
        </p:nvSpPr>
        <p:spPr>
          <a:xfrm>
            <a:off x="0" y="6375620"/>
            <a:ext cx="496245"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F54964-B22D-3445-86BF-9371234E85E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285187052"/>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Lst>
  <p:hf hdr="0" ftr="0" dt="0"/>
  <p:txStyles>
    <p:titleStyle>
      <a:lvl1pPr algn="l" defTabSz="457189" rtl="0" eaLnBrk="1" latinLnBrk="0" hangingPunct="1">
        <a:spcBef>
          <a:spcPct val="0"/>
        </a:spcBef>
        <a:buNone/>
        <a:defRPr sz="4400" b="1" kern="1200">
          <a:solidFill>
            <a:schemeClr val="accent2"/>
          </a:solidFill>
          <a:latin typeface="+mj-lt"/>
          <a:ea typeface="+mj-ea"/>
          <a:cs typeface="Arial"/>
        </a:defRPr>
      </a:lvl1pPr>
    </p:titleStyle>
    <p:body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42.xml"/><Relationship Id="rId5" Type="http://schemas.openxmlformats.org/officeDocument/2006/relationships/image" Target="../media/image16.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4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hyperlink" Target="http://www.jaaz.org/volunteer-agreement-form/"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jpeg"/><Relationship Id="rId7" Type="http://schemas.openxmlformats.org/officeDocument/2006/relationships/image" Target="../media/image38.svg"/><Relationship Id="rId2" Type="http://schemas.openxmlformats.org/officeDocument/2006/relationships/notesSlide" Target="../notesSlides/notesSlide9.xml"/><Relationship Id="rId1" Type="http://schemas.openxmlformats.org/officeDocument/2006/relationships/slideLayout" Target="../slideLayouts/slideLayout42.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image" Target="../media/image44.svg"/><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7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sv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56.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4.xml"/><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9.xml"/><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0.xml"/><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75.xml"/></Relationships>
</file>

<file path=ppt/slides/_rels/slide3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33.xml"/><Relationship Id="rId1" Type="http://schemas.openxmlformats.org/officeDocument/2006/relationships/slideLayout" Target="../slideLayouts/slideLayout80.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89.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89.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89.xml"/></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91.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89.xml"/><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39.xml"/><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76.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9.xml"/><Relationship Id="rId1" Type="http://schemas.openxmlformats.org/officeDocument/2006/relationships/video" Target="https://www.youtube.com/embed/uEA3dWE0z0w?feature=oembed" TargetMode="External"/><Relationship Id="rId4" Type="http://schemas.openxmlformats.org/officeDocument/2006/relationships/image" Target="../media/image78.jpe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42.xml"/><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3F899-6E51-174E-1BFA-561CC1929A5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A9275D7-770C-B6DA-F45C-D5606743507E}"/>
              </a:ext>
            </a:extLst>
          </p:cNvPr>
          <p:cNvSpPr/>
          <p:nvPr/>
        </p:nvSpPr>
        <p:spPr>
          <a:xfrm>
            <a:off x="0" y="-1"/>
            <a:ext cx="12275127" cy="6872515"/>
          </a:xfrm>
          <a:prstGeom prst="rect">
            <a:avLst/>
          </a:prstGeom>
          <a:gradFill flip="none" rotWithShape="1">
            <a:gsLst>
              <a:gs pos="34000">
                <a:schemeClr val="tx2"/>
              </a:gs>
              <a:gs pos="100000">
                <a:srgbClr val="00889C"/>
              </a:gs>
            </a:gsLst>
            <a:lin ang="2700000" scaled="1"/>
            <a:tileRect/>
          </a:gra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6162CFF-843F-08BC-D7E9-30297650C54A}"/>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l="23026" t="-1026" r="3770" b="1026"/>
          <a:stretch>
            <a:fillRect/>
          </a:stretch>
        </p:blipFill>
        <p:spPr>
          <a:xfrm>
            <a:off x="7291987" y="-70338"/>
            <a:ext cx="4479218" cy="6858000"/>
          </a:xfrm>
          <a:prstGeom prst="rect">
            <a:avLst/>
          </a:prstGeom>
        </p:spPr>
      </p:pic>
      <p:cxnSp>
        <p:nvCxnSpPr>
          <p:cNvPr id="6" name="Straight Connector 5">
            <a:extLst>
              <a:ext uri="{FF2B5EF4-FFF2-40B4-BE49-F238E27FC236}">
                <a16:creationId xmlns:a16="http://schemas.microsoft.com/office/drawing/2014/main" id="{0268E6FD-2D4B-2CE2-E29B-8C0022B39040}"/>
              </a:ext>
            </a:extLst>
          </p:cNvPr>
          <p:cNvCxnSpPr>
            <a:cxnSpLocks/>
          </p:cNvCxnSpPr>
          <p:nvPr/>
        </p:nvCxnSpPr>
        <p:spPr>
          <a:xfrm>
            <a:off x="845601" y="3579500"/>
            <a:ext cx="4236413" cy="0"/>
          </a:xfrm>
          <a:prstGeom prst="line">
            <a:avLst/>
          </a:prstGeom>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E6E484A7-3CBE-EB1A-733F-9D5736ACD741}"/>
              </a:ext>
            </a:extLst>
          </p:cNvPr>
          <p:cNvSpPr txBox="1"/>
          <p:nvPr/>
        </p:nvSpPr>
        <p:spPr>
          <a:xfrm>
            <a:off x="739551" y="2160245"/>
            <a:ext cx="4642926" cy="111825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4000" b="1" u="none" strike="noStrike" kern="1200" cap="none" spc="0" normalizeH="0" baseline="0" noProof="0">
                <a:ln>
                  <a:noFill/>
                </a:ln>
                <a:solidFill>
                  <a:prstClr val="white"/>
                </a:solidFill>
                <a:effectLst/>
                <a:uLnTx/>
                <a:uFillTx/>
                <a:latin typeface="Montserrat"/>
              </a:rPr>
              <a:t>JA VOLUNTEER </a:t>
            </a:r>
          </a:p>
          <a:p>
            <a:pPr marL="0" marR="0" lvl="0" indent="0" algn="l" defTabSz="914400" rtl="0" eaLnBrk="1" fontAlgn="auto" latinLnBrk="0" hangingPunct="1">
              <a:lnSpc>
                <a:spcPts val="4000"/>
              </a:lnSpc>
              <a:spcBef>
                <a:spcPts val="0"/>
              </a:spcBef>
              <a:spcAft>
                <a:spcPts val="0"/>
              </a:spcAft>
              <a:buClrTx/>
              <a:buSzTx/>
              <a:buFontTx/>
              <a:buNone/>
              <a:tabLst/>
              <a:defRPr/>
            </a:pPr>
            <a:r>
              <a:rPr lang="en-US" sz="4000" b="1">
                <a:solidFill>
                  <a:prstClr val="white"/>
                </a:solidFill>
                <a:latin typeface="Montserrat"/>
              </a:rPr>
              <a:t>ORIENTATION</a:t>
            </a:r>
            <a:endParaRPr kumimoji="0" lang="en-US" sz="4000" b="1" u="none" strike="noStrike" kern="1200" cap="none" spc="0" normalizeH="0" baseline="0" noProof="0">
              <a:ln>
                <a:noFill/>
              </a:ln>
              <a:solidFill>
                <a:prstClr val="white"/>
              </a:solidFill>
              <a:effectLst/>
              <a:uLnTx/>
              <a:uFillTx/>
              <a:latin typeface="Montserrat"/>
            </a:endParaRPr>
          </a:p>
        </p:txBody>
      </p:sp>
      <p:sp>
        <p:nvSpPr>
          <p:cNvPr id="10" name="TextBox 9">
            <a:extLst>
              <a:ext uri="{FF2B5EF4-FFF2-40B4-BE49-F238E27FC236}">
                <a16:creationId xmlns:a16="http://schemas.microsoft.com/office/drawing/2014/main" id="{A233E4C0-3242-0A8B-B831-DE62DA97326F}"/>
              </a:ext>
            </a:extLst>
          </p:cNvPr>
          <p:cNvSpPr txBox="1"/>
          <p:nvPr/>
        </p:nvSpPr>
        <p:spPr>
          <a:xfrm>
            <a:off x="739551" y="3774710"/>
            <a:ext cx="4642926"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a:ln>
                  <a:noFill/>
                </a:ln>
                <a:solidFill>
                  <a:prstClr val="white"/>
                </a:solidFill>
                <a:effectLst/>
                <a:uLnTx/>
                <a:uFillTx/>
                <a:latin typeface="Montserrat  "/>
                <a:ea typeface="+mn-ea"/>
                <a:cs typeface="+mn-cs"/>
              </a:rPr>
              <a:t>Thank you for volunteering!</a:t>
            </a:r>
          </a:p>
        </p:txBody>
      </p:sp>
      <p:sp>
        <p:nvSpPr>
          <p:cNvPr id="7" name="TextBox 6">
            <a:extLst>
              <a:ext uri="{FF2B5EF4-FFF2-40B4-BE49-F238E27FC236}">
                <a16:creationId xmlns:a16="http://schemas.microsoft.com/office/drawing/2014/main" id="{111A90AE-3110-AC03-9892-A6207A82C4AA}"/>
              </a:ext>
            </a:extLst>
          </p:cNvPr>
          <p:cNvSpPr txBox="1"/>
          <p:nvPr/>
        </p:nvSpPr>
        <p:spPr>
          <a:xfrm>
            <a:off x="5273964" y="-785091"/>
            <a:ext cx="184731" cy="369332"/>
          </a:xfrm>
          <a:prstGeom prst="rect">
            <a:avLst/>
          </a:prstGeom>
          <a:noFill/>
        </p:spPr>
        <p:txBody>
          <a:bodyPr wrap="none" rtlCol="0">
            <a:spAutoFit/>
          </a:bodyPr>
          <a:lstStyle/>
          <a:p>
            <a:endParaRPr lang="en-US"/>
          </a:p>
        </p:txBody>
      </p:sp>
      <p:pic>
        <p:nvPicPr>
          <p:cNvPr id="11" name="Picture 10">
            <a:extLst>
              <a:ext uri="{FF2B5EF4-FFF2-40B4-BE49-F238E27FC236}">
                <a16:creationId xmlns:a16="http://schemas.microsoft.com/office/drawing/2014/main" id="{F106E68A-694A-06BD-1CFA-1C48CEFFA6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6650" y="171620"/>
            <a:ext cx="1804089" cy="2263474"/>
          </a:xfrm>
          <a:prstGeom prst="rect">
            <a:avLst/>
          </a:prstGeom>
        </p:spPr>
      </p:pic>
    </p:spTree>
    <p:extLst>
      <p:ext uri="{BB962C8B-B14F-4D97-AF65-F5344CB8AC3E}">
        <p14:creationId xmlns:p14="http://schemas.microsoft.com/office/powerpoint/2010/main" val="405208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234409-0467-E0C3-6CDE-84F0C342DF71}"/>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F2922027-38AE-A946-D575-F1809B9E52EC}"/>
              </a:ext>
            </a:extLst>
          </p:cNvPr>
          <p:cNvSpPr>
            <a:spLocks noGrp="1" noRot="1" noMove="1" noResize="1" noEditPoints="1" noAdjustHandles="1" noChangeArrowheads="1" noChangeShapeType="1"/>
          </p:cNvSpPr>
          <p:nvPr/>
        </p:nvSpPr>
        <p:spPr>
          <a:xfrm>
            <a:off x="0" y="6236"/>
            <a:ext cx="12329652" cy="6858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2BE5A1A5-660A-D2D9-90C9-E472DA1198BA}"/>
              </a:ext>
            </a:extLst>
          </p:cNvPr>
          <p:cNvSpPr txBox="1">
            <a:spLocks/>
          </p:cNvSpPr>
          <p:nvPr/>
        </p:nvSpPr>
        <p:spPr>
          <a:xfrm>
            <a:off x="2331565" y="353855"/>
            <a:ext cx="7531256" cy="850076"/>
          </a:xfrm>
          <a:prstGeom prst="rect">
            <a:avLst/>
          </a:prstGeom>
        </p:spPr>
        <p:txBody>
          <a:bodyPr lIns="91440" tIns="45720" rIns="91440" bIns="45720" anchor="t"/>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lgn="ctr"/>
            <a:r>
              <a:rPr lang="en-US">
                <a:solidFill>
                  <a:schemeClr val="bg1"/>
                </a:solidFill>
                <a:latin typeface="Montserrat"/>
                <a:ea typeface="Verdana"/>
              </a:rPr>
              <a:t>TODAY’S FACILITATOR</a:t>
            </a:r>
            <a:endParaRPr lang="en-US">
              <a:solidFill>
                <a:schemeClr val="bg1"/>
              </a:solidFill>
              <a:latin typeface="Montserrat"/>
            </a:endParaRPr>
          </a:p>
        </p:txBody>
      </p:sp>
      <p:sp>
        <p:nvSpPr>
          <p:cNvPr id="19" name="TextBox 18">
            <a:extLst>
              <a:ext uri="{FF2B5EF4-FFF2-40B4-BE49-F238E27FC236}">
                <a16:creationId xmlns:a16="http://schemas.microsoft.com/office/drawing/2014/main" id="{C9C9083E-9EE9-90B1-3E04-C67F85D73A6F}"/>
              </a:ext>
            </a:extLst>
          </p:cNvPr>
          <p:cNvSpPr txBox="1"/>
          <p:nvPr/>
        </p:nvSpPr>
        <p:spPr>
          <a:xfrm>
            <a:off x="4133916" y="3432068"/>
            <a:ext cx="106070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21" name="TextBox 20">
            <a:extLst>
              <a:ext uri="{FF2B5EF4-FFF2-40B4-BE49-F238E27FC236}">
                <a16:creationId xmlns:a16="http://schemas.microsoft.com/office/drawing/2014/main" id="{FB8B31D7-BB49-8A3F-33D0-25502B5FC460}"/>
              </a:ext>
            </a:extLst>
          </p:cNvPr>
          <p:cNvSpPr txBox="1"/>
          <p:nvPr/>
        </p:nvSpPr>
        <p:spPr>
          <a:xfrm>
            <a:off x="3054109" y="5651716"/>
            <a:ext cx="150667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cxnSp>
        <p:nvCxnSpPr>
          <p:cNvPr id="32" name="Straight Connector 31">
            <a:extLst>
              <a:ext uri="{FF2B5EF4-FFF2-40B4-BE49-F238E27FC236}">
                <a16:creationId xmlns:a16="http://schemas.microsoft.com/office/drawing/2014/main" id="{DEA43C77-1B33-2024-753B-A7E9ABE1F345}"/>
              </a:ext>
            </a:extLst>
          </p:cNvPr>
          <p:cNvCxnSpPr/>
          <p:nvPr/>
        </p:nvCxnSpPr>
        <p:spPr>
          <a:xfrm>
            <a:off x="3439661" y="1203931"/>
            <a:ext cx="5628596" cy="0"/>
          </a:xfrm>
          <a:prstGeom prst="line">
            <a:avLst/>
          </a:prstGeom>
          <a:ln>
            <a:gradFill flip="none" rotWithShape="1">
              <a:gsLst>
                <a:gs pos="0">
                  <a:srgbClr val="00C0CA"/>
                </a:gs>
                <a:gs pos="50000">
                  <a:schemeClr val="accent3"/>
                </a:gs>
                <a:gs pos="100000">
                  <a:srgbClr val="00C0CA"/>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FC20D87F-2C01-9E84-8465-213B0218E80F}"/>
              </a:ext>
            </a:extLst>
          </p:cNvPr>
          <p:cNvSpPr/>
          <p:nvPr/>
        </p:nvSpPr>
        <p:spPr>
          <a:xfrm>
            <a:off x="446269" y="2222411"/>
            <a:ext cx="2419259" cy="1443469"/>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B30B2C-27F0-4A37-A417-D573F4435495}"/>
              </a:ext>
            </a:extLst>
          </p:cNvPr>
          <p:cNvPicPr>
            <a:picLocks noChangeAspect="1"/>
          </p:cNvPicPr>
          <p:nvPr/>
        </p:nvPicPr>
        <p:blipFill>
          <a:blip r:embed="rId3">
            <a:extLst>
              <a:ext uri="{28A0092B-C50C-407E-A947-70E740481C1C}">
                <a14:useLocalDpi xmlns:a14="http://schemas.microsoft.com/office/drawing/2010/main" val="0"/>
              </a:ext>
            </a:extLst>
          </a:blip>
          <a:srcRect l="11616" r="11616"/>
          <a:stretch/>
        </p:blipFill>
        <p:spPr>
          <a:xfrm>
            <a:off x="815923" y="1492420"/>
            <a:ext cx="1679952" cy="1459982"/>
          </a:xfrm>
          <a:prstGeom prst="hexagon">
            <a:avLst/>
          </a:prstGeom>
        </p:spPr>
      </p:pic>
      <p:sp>
        <p:nvSpPr>
          <p:cNvPr id="10" name="TextBox 9">
            <a:extLst>
              <a:ext uri="{FF2B5EF4-FFF2-40B4-BE49-F238E27FC236}">
                <a16:creationId xmlns:a16="http://schemas.microsoft.com/office/drawing/2014/main" id="{DCC2FACF-2042-7CB0-6915-4EE614D7336E}"/>
              </a:ext>
            </a:extLst>
          </p:cNvPr>
          <p:cNvSpPr txBox="1"/>
          <p:nvPr/>
        </p:nvSpPr>
        <p:spPr>
          <a:xfrm>
            <a:off x="2983540" y="5312500"/>
            <a:ext cx="1721029" cy="7964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9" name="Rectangle 38">
            <a:extLst>
              <a:ext uri="{FF2B5EF4-FFF2-40B4-BE49-F238E27FC236}">
                <a16:creationId xmlns:a16="http://schemas.microsoft.com/office/drawing/2014/main" id="{7B468F0A-A4FA-7B2D-BF52-566118551E6C}"/>
              </a:ext>
            </a:extLst>
          </p:cNvPr>
          <p:cNvSpPr/>
          <p:nvPr/>
        </p:nvSpPr>
        <p:spPr>
          <a:xfrm>
            <a:off x="2511182"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21EFA558-7730-23E2-8028-1E2E94494134}"/>
              </a:ext>
            </a:extLst>
          </p:cNvPr>
          <p:cNvPicPr>
            <a:picLocks noChangeAspect="1"/>
          </p:cNvPicPr>
          <p:nvPr/>
        </p:nvPicPr>
        <p:blipFill>
          <a:blip r:embed="rId4">
            <a:extLst>
              <a:ext uri="{28A0092B-C50C-407E-A947-70E740481C1C}">
                <a14:useLocalDpi xmlns:a14="http://schemas.microsoft.com/office/drawing/2010/main" val="0"/>
              </a:ext>
            </a:extLst>
          </a:blip>
          <a:srcRect l="11619" r="11619"/>
          <a:stretch/>
        </p:blipFill>
        <p:spPr>
          <a:xfrm>
            <a:off x="2920881" y="4103446"/>
            <a:ext cx="1704908" cy="1481670"/>
          </a:xfrm>
          <a:prstGeom prst="hexagon">
            <a:avLst/>
          </a:prstGeom>
        </p:spPr>
      </p:pic>
      <p:sp>
        <p:nvSpPr>
          <p:cNvPr id="42" name="Rectangle 41">
            <a:extLst>
              <a:ext uri="{FF2B5EF4-FFF2-40B4-BE49-F238E27FC236}">
                <a16:creationId xmlns:a16="http://schemas.microsoft.com/office/drawing/2014/main" id="{2F40841A-9C6A-1079-ADBB-CA93535CF8A9}"/>
              </a:ext>
            </a:extLst>
          </p:cNvPr>
          <p:cNvSpPr/>
          <p:nvPr/>
        </p:nvSpPr>
        <p:spPr>
          <a:xfrm>
            <a:off x="5071873"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9B1EA444-92BD-E7C3-8C15-F88CAC152C90}"/>
              </a:ext>
            </a:extLst>
          </p:cNvPr>
          <p:cNvSpPr txBox="1"/>
          <p:nvPr/>
        </p:nvSpPr>
        <p:spPr>
          <a:xfrm>
            <a:off x="5266847" y="2954318"/>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 BARBER</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MicaelaB@jaaz.org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44" name="Picture 43">
            <a:extLst>
              <a:ext uri="{FF2B5EF4-FFF2-40B4-BE49-F238E27FC236}">
                <a16:creationId xmlns:a16="http://schemas.microsoft.com/office/drawing/2014/main" id="{F312DDB2-0BA6-3098-DBAF-4D9834317193}"/>
              </a:ext>
            </a:extLst>
          </p:cNvPr>
          <p:cNvPicPr>
            <a:picLocks noChangeAspect="1"/>
          </p:cNvPicPr>
          <p:nvPr/>
        </p:nvPicPr>
        <p:blipFill>
          <a:blip r:embed="rId5">
            <a:extLst>
              <a:ext uri="{28A0092B-C50C-407E-A947-70E740481C1C}">
                <a14:useLocalDpi xmlns:a14="http://schemas.microsoft.com/office/drawing/2010/main" val="0"/>
              </a:ext>
            </a:extLst>
          </a:blip>
          <a:srcRect l="11631" r="11631"/>
          <a:stretch/>
        </p:blipFill>
        <p:spPr>
          <a:xfrm>
            <a:off x="5441527" y="1492420"/>
            <a:ext cx="1679952" cy="1459982"/>
          </a:xfrm>
          <a:prstGeom prst="hexagon">
            <a:avLst/>
          </a:prstGeom>
        </p:spPr>
      </p:pic>
      <p:sp>
        <p:nvSpPr>
          <p:cNvPr id="45" name="Rectangle 44">
            <a:extLst>
              <a:ext uri="{FF2B5EF4-FFF2-40B4-BE49-F238E27FC236}">
                <a16:creationId xmlns:a16="http://schemas.microsoft.com/office/drawing/2014/main" id="{460B93E4-07EF-57D7-1DB0-2C7BEC9FE3F3}"/>
              </a:ext>
            </a:extLst>
          </p:cNvPr>
          <p:cNvSpPr/>
          <p:nvPr/>
        </p:nvSpPr>
        <p:spPr>
          <a:xfrm>
            <a:off x="7182853"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DF6C7BDA-81D8-84CF-AEA1-03FA1FCF2A5E}"/>
              </a:ext>
            </a:extLst>
          </p:cNvPr>
          <p:cNvPicPr>
            <a:picLocks noChangeAspect="1"/>
          </p:cNvPicPr>
          <p:nvPr/>
        </p:nvPicPr>
        <p:blipFill>
          <a:blip r:embed="rId6">
            <a:extLst>
              <a:ext uri="{28A0092B-C50C-407E-A947-70E740481C1C}">
                <a14:useLocalDpi xmlns:a14="http://schemas.microsoft.com/office/drawing/2010/main" val="0"/>
              </a:ext>
            </a:extLst>
          </a:blip>
          <a:srcRect t="5680" b="5680"/>
          <a:stretch/>
        </p:blipFill>
        <p:spPr>
          <a:xfrm>
            <a:off x="7552507" y="4112178"/>
            <a:ext cx="1679952" cy="1459982"/>
          </a:xfrm>
          <a:prstGeom prst="hexagon">
            <a:avLst/>
          </a:prstGeom>
        </p:spPr>
      </p:pic>
      <p:sp>
        <p:nvSpPr>
          <p:cNvPr id="48" name="Rectangle 47">
            <a:extLst>
              <a:ext uri="{FF2B5EF4-FFF2-40B4-BE49-F238E27FC236}">
                <a16:creationId xmlns:a16="http://schemas.microsoft.com/office/drawing/2014/main" id="{EC20854A-C2B5-BC2A-2C02-0D9AB06B677B}"/>
              </a:ext>
            </a:extLst>
          </p:cNvPr>
          <p:cNvSpPr/>
          <p:nvPr/>
        </p:nvSpPr>
        <p:spPr>
          <a:xfrm>
            <a:off x="9450571"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0063F35A-B010-ABED-C691-2DCFB15F88D6}"/>
              </a:ext>
            </a:extLst>
          </p:cNvPr>
          <p:cNvPicPr>
            <a:picLocks noChangeAspect="1"/>
          </p:cNvPicPr>
          <p:nvPr/>
        </p:nvPicPr>
        <p:blipFill>
          <a:blip r:embed="rId7">
            <a:extLst>
              <a:ext uri="{28A0092B-C50C-407E-A947-70E740481C1C}">
                <a14:useLocalDpi xmlns:a14="http://schemas.microsoft.com/office/drawing/2010/main" val="0"/>
              </a:ext>
            </a:extLst>
          </a:blip>
          <a:srcRect l="11626" r="11626"/>
          <a:stretch/>
        </p:blipFill>
        <p:spPr>
          <a:xfrm>
            <a:off x="9799687" y="1492420"/>
            <a:ext cx="1679952" cy="1459982"/>
          </a:xfrm>
          <a:prstGeom prst="hexagon">
            <a:avLst/>
          </a:prstGeom>
        </p:spPr>
      </p:pic>
      <p:sp>
        <p:nvSpPr>
          <p:cNvPr id="53" name="TextBox 52">
            <a:extLst>
              <a:ext uri="{FF2B5EF4-FFF2-40B4-BE49-F238E27FC236}">
                <a16:creationId xmlns:a16="http://schemas.microsoft.com/office/drawing/2014/main" id="{051C3028-9851-DF0E-9733-98ED81598757}"/>
              </a:ext>
            </a:extLst>
          </p:cNvPr>
          <p:cNvSpPr txBox="1"/>
          <p:nvPr/>
        </p:nvSpPr>
        <p:spPr>
          <a:xfrm>
            <a:off x="610556"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 RAMOS</a:t>
            </a:r>
          </a:p>
          <a:p>
            <a:pPr algn="ctr"/>
            <a:r>
              <a:rPr lang="en-US" sz="1400">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AdrianR@jaaz.org</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4" name="TextBox 53">
            <a:extLst>
              <a:ext uri="{FF2B5EF4-FFF2-40B4-BE49-F238E27FC236}">
                <a16:creationId xmlns:a16="http://schemas.microsoft.com/office/drawing/2014/main" id="{FC986BB8-D3F0-724B-FC75-C9514439BC3B}"/>
              </a:ext>
            </a:extLst>
          </p:cNvPr>
          <p:cNvSpPr txBox="1"/>
          <p:nvPr/>
        </p:nvSpPr>
        <p:spPr>
          <a:xfrm>
            <a:off x="9655048"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 SCHULTE</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TaylorS@jaaz.org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6" name="TextBox 55">
            <a:extLst>
              <a:ext uri="{FF2B5EF4-FFF2-40B4-BE49-F238E27FC236}">
                <a16:creationId xmlns:a16="http://schemas.microsoft.com/office/drawing/2014/main" id="{1255D450-5F88-29EF-1788-9CC90DC460C7}"/>
              </a:ext>
            </a:extLst>
          </p:cNvPr>
          <p:cNvSpPr txBox="1"/>
          <p:nvPr/>
        </p:nvSpPr>
        <p:spPr>
          <a:xfrm>
            <a:off x="7347140" y="5641305"/>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 ROBLES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7" name="TextBox 56">
            <a:extLst>
              <a:ext uri="{FF2B5EF4-FFF2-40B4-BE49-F238E27FC236}">
                <a16:creationId xmlns:a16="http://schemas.microsoft.com/office/drawing/2014/main" id="{34795E9A-BDFF-4B59-8634-0D00546A89B2}"/>
              </a:ext>
            </a:extLst>
          </p:cNvPr>
          <p:cNvSpPr txBox="1"/>
          <p:nvPr/>
        </p:nvSpPr>
        <p:spPr>
          <a:xfrm>
            <a:off x="2675469" y="5628963"/>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 ALLEN</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LaurenA@jaaz.org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59" name="Picture 58">
            <a:extLst>
              <a:ext uri="{FF2B5EF4-FFF2-40B4-BE49-F238E27FC236}">
                <a16:creationId xmlns:a16="http://schemas.microsoft.com/office/drawing/2014/main" id="{1C3C806C-2D90-D302-0E86-C6BB2B0AECCD}"/>
              </a:ext>
            </a:extLst>
          </p:cNvPr>
          <p:cNvPicPr>
            <a:picLocks noChangeAspect="1"/>
          </p:cNvPicPr>
          <p:nvPr/>
        </p:nvPicPr>
        <p:blipFill>
          <a:blip r:embed="rId8">
            <a:extLst>
              <a:ext uri="{28A0092B-C50C-407E-A947-70E740481C1C}">
                <a14:useLocalDpi xmlns:a14="http://schemas.microsoft.com/office/drawing/2010/main" val="0"/>
              </a:ext>
            </a:extLst>
          </a:blip>
          <a:srcRect r="77094"/>
          <a:stretch>
            <a:fillRect/>
          </a:stretch>
        </p:blipFill>
        <p:spPr>
          <a:xfrm flipH="1">
            <a:off x="2545786" y="2593414"/>
            <a:ext cx="750190" cy="931595"/>
          </a:xfrm>
          <a:prstGeom prst="rect">
            <a:avLst/>
          </a:prstGeom>
        </p:spPr>
      </p:pic>
    </p:spTree>
    <p:extLst>
      <p:ext uri="{BB962C8B-B14F-4D97-AF65-F5344CB8AC3E}">
        <p14:creationId xmlns:p14="http://schemas.microsoft.com/office/powerpoint/2010/main" val="392285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B6C7C6-5414-827C-EC4F-3D0B826E086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A5AA5E2F-A884-B86E-AAEA-5C8FAB9D4274}"/>
              </a:ext>
            </a:extLst>
          </p:cNvPr>
          <p:cNvSpPr>
            <a:spLocks noGrp="1" noRot="1" noMove="1" noResize="1" noEditPoints="1" noAdjustHandles="1" noChangeArrowheads="1" noChangeShapeType="1"/>
          </p:cNvSpPr>
          <p:nvPr/>
        </p:nvSpPr>
        <p:spPr>
          <a:xfrm>
            <a:off x="0" y="6236"/>
            <a:ext cx="12329652" cy="6858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7667F46-BC73-51B8-5F29-79A19F0CA4D5}"/>
              </a:ext>
            </a:extLst>
          </p:cNvPr>
          <p:cNvSpPr txBox="1">
            <a:spLocks/>
          </p:cNvSpPr>
          <p:nvPr/>
        </p:nvSpPr>
        <p:spPr>
          <a:xfrm>
            <a:off x="2331565" y="353855"/>
            <a:ext cx="7531256" cy="850076"/>
          </a:xfrm>
          <a:prstGeom prst="rect">
            <a:avLst/>
          </a:prstGeom>
        </p:spPr>
        <p:txBody>
          <a:bodyPr lIns="91440" tIns="45720" rIns="91440" bIns="45720" anchor="t"/>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lgn="ctr"/>
            <a:r>
              <a:rPr lang="en-US">
                <a:solidFill>
                  <a:schemeClr val="bg1"/>
                </a:solidFill>
                <a:latin typeface="Montserrat"/>
                <a:ea typeface="Verdana"/>
              </a:rPr>
              <a:t>TODAY’S FACILITATOR</a:t>
            </a:r>
            <a:endParaRPr lang="en-US">
              <a:solidFill>
                <a:schemeClr val="bg1"/>
              </a:solidFill>
              <a:latin typeface="Montserrat"/>
            </a:endParaRPr>
          </a:p>
        </p:txBody>
      </p:sp>
      <p:sp>
        <p:nvSpPr>
          <p:cNvPr id="19" name="TextBox 18">
            <a:extLst>
              <a:ext uri="{FF2B5EF4-FFF2-40B4-BE49-F238E27FC236}">
                <a16:creationId xmlns:a16="http://schemas.microsoft.com/office/drawing/2014/main" id="{64AF4DD2-06F7-5BBC-EE06-F80861ED6449}"/>
              </a:ext>
            </a:extLst>
          </p:cNvPr>
          <p:cNvSpPr txBox="1"/>
          <p:nvPr/>
        </p:nvSpPr>
        <p:spPr>
          <a:xfrm>
            <a:off x="4133916" y="3432068"/>
            <a:ext cx="106070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21" name="TextBox 20">
            <a:extLst>
              <a:ext uri="{FF2B5EF4-FFF2-40B4-BE49-F238E27FC236}">
                <a16:creationId xmlns:a16="http://schemas.microsoft.com/office/drawing/2014/main" id="{5ABFD558-EF64-B1DD-A674-686F838CC69F}"/>
              </a:ext>
            </a:extLst>
          </p:cNvPr>
          <p:cNvSpPr txBox="1"/>
          <p:nvPr/>
        </p:nvSpPr>
        <p:spPr>
          <a:xfrm>
            <a:off x="3054109" y="5651716"/>
            <a:ext cx="150667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cxnSp>
        <p:nvCxnSpPr>
          <p:cNvPr id="32" name="Straight Connector 31">
            <a:extLst>
              <a:ext uri="{FF2B5EF4-FFF2-40B4-BE49-F238E27FC236}">
                <a16:creationId xmlns:a16="http://schemas.microsoft.com/office/drawing/2014/main" id="{F857FC70-BC55-533E-D3EE-9843EF2719C7}"/>
              </a:ext>
            </a:extLst>
          </p:cNvPr>
          <p:cNvCxnSpPr/>
          <p:nvPr/>
        </p:nvCxnSpPr>
        <p:spPr>
          <a:xfrm>
            <a:off x="3439661" y="1203931"/>
            <a:ext cx="5628596" cy="0"/>
          </a:xfrm>
          <a:prstGeom prst="line">
            <a:avLst/>
          </a:prstGeom>
          <a:ln>
            <a:gradFill flip="none" rotWithShape="1">
              <a:gsLst>
                <a:gs pos="0">
                  <a:srgbClr val="00C0CA"/>
                </a:gs>
                <a:gs pos="50000">
                  <a:schemeClr val="accent3"/>
                </a:gs>
                <a:gs pos="100000">
                  <a:srgbClr val="00C0CA"/>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1DD371A1-137C-ABC4-36A3-183BDBB1451E}"/>
              </a:ext>
            </a:extLst>
          </p:cNvPr>
          <p:cNvSpPr/>
          <p:nvPr/>
        </p:nvSpPr>
        <p:spPr>
          <a:xfrm>
            <a:off x="446269"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99EF86C-34B7-0299-CE2B-6BC464880991}"/>
              </a:ext>
            </a:extLst>
          </p:cNvPr>
          <p:cNvPicPr>
            <a:picLocks noChangeAspect="1"/>
          </p:cNvPicPr>
          <p:nvPr/>
        </p:nvPicPr>
        <p:blipFill>
          <a:blip r:embed="rId3">
            <a:extLst>
              <a:ext uri="{28A0092B-C50C-407E-A947-70E740481C1C}">
                <a14:useLocalDpi xmlns:a14="http://schemas.microsoft.com/office/drawing/2010/main" val="0"/>
              </a:ext>
            </a:extLst>
          </a:blip>
          <a:srcRect l="11616" r="11616"/>
          <a:stretch/>
        </p:blipFill>
        <p:spPr>
          <a:xfrm>
            <a:off x="815923" y="1492420"/>
            <a:ext cx="1679952" cy="1459982"/>
          </a:xfrm>
          <a:prstGeom prst="hexagon">
            <a:avLst/>
          </a:prstGeom>
        </p:spPr>
      </p:pic>
      <p:sp>
        <p:nvSpPr>
          <p:cNvPr id="10" name="TextBox 9">
            <a:extLst>
              <a:ext uri="{FF2B5EF4-FFF2-40B4-BE49-F238E27FC236}">
                <a16:creationId xmlns:a16="http://schemas.microsoft.com/office/drawing/2014/main" id="{2A9DDDD5-0E63-F816-40FA-8D22C73DC077}"/>
              </a:ext>
            </a:extLst>
          </p:cNvPr>
          <p:cNvSpPr txBox="1"/>
          <p:nvPr/>
        </p:nvSpPr>
        <p:spPr>
          <a:xfrm>
            <a:off x="2983540" y="5312500"/>
            <a:ext cx="1721029" cy="7964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9" name="Rectangle 38">
            <a:extLst>
              <a:ext uri="{FF2B5EF4-FFF2-40B4-BE49-F238E27FC236}">
                <a16:creationId xmlns:a16="http://schemas.microsoft.com/office/drawing/2014/main" id="{A057E478-9F6F-2728-7FDE-34025E1BFBC1}"/>
              </a:ext>
            </a:extLst>
          </p:cNvPr>
          <p:cNvSpPr/>
          <p:nvPr/>
        </p:nvSpPr>
        <p:spPr>
          <a:xfrm>
            <a:off x="2511182" y="4842169"/>
            <a:ext cx="2419259" cy="1443469"/>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6E10C72-FDE1-C49C-AE33-933406C5447F}"/>
              </a:ext>
            </a:extLst>
          </p:cNvPr>
          <p:cNvSpPr/>
          <p:nvPr/>
        </p:nvSpPr>
        <p:spPr>
          <a:xfrm>
            <a:off x="5071873"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0721804D-7A07-B4BE-2A31-2F0CBD9C2A6D}"/>
              </a:ext>
            </a:extLst>
          </p:cNvPr>
          <p:cNvSpPr txBox="1"/>
          <p:nvPr/>
        </p:nvSpPr>
        <p:spPr>
          <a:xfrm>
            <a:off x="5266847" y="2954318"/>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 BARBER</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MicaelaB@jaaz.org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44" name="Picture 43">
            <a:extLst>
              <a:ext uri="{FF2B5EF4-FFF2-40B4-BE49-F238E27FC236}">
                <a16:creationId xmlns:a16="http://schemas.microsoft.com/office/drawing/2014/main" id="{9E49B1FA-0873-4774-110D-123E57E9CCA4}"/>
              </a:ext>
            </a:extLst>
          </p:cNvPr>
          <p:cNvPicPr>
            <a:picLocks noChangeAspect="1"/>
          </p:cNvPicPr>
          <p:nvPr/>
        </p:nvPicPr>
        <p:blipFill>
          <a:blip r:embed="rId4">
            <a:extLst>
              <a:ext uri="{28A0092B-C50C-407E-A947-70E740481C1C}">
                <a14:useLocalDpi xmlns:a14="http://schemas.microsoft.com/office/drawing/2010/main" val="0"/>
              </a:ext>
            </a:extLst>
          </a:blip>
          <a:srcRect l="11631" r="11631"/>
          <a:stretch/>
        </p:blipFill>
        <p:spPr>
          <a:xfrm>
            <a:off x="5441527" y="1492420"/>
            <a:ext cx="1679952" cy="1459982"/>
          </a:xfrm>
          <a:prstGeom prst="hexagon">
            <a:avLst/>
          </a:prstGeom>
        </p:spPr>
      </p:pic>
      <p:sp>
        <p:nvSpPr>
          <p:cNvPr id="45" name="Rectangle 44">
            <a:extLst>
              <a:ext uri="{FF2B5EF4-FFF2-40B4-BE49-F238E27FC236}">
                <a16:creationId xmlns:a16="http://schemas.microsoft.com/office/drawing/2014/main" id="{5B2DCBE5-9F41-0289-8D73-1CB033ECA82B}"/>
              </a:ext>
            </a:extLst>
          </p:cNvPr>
          <p:cNvSpPr/>
          <p:nvPr/>
        </p:nvSpPr>
        <p:spPr>
          <a:xfrm>
            <a:off x="7182853"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AA92A1C0-D6AC-7E42-2973-50C0C9D7F479}"/>
              </a:ext>
            </a:extLst>
          </p:cNvPr>
          <p:cNvPicPr>
            <a:picLocks noChangeAspect="1"/>
          </p:cNvPicPr>
          <p:nvPr/>
        </p:nvPicPr>
        <p:blipFill>
          <a:blip r:embed="rId5">
            <a:extLst>
              <a:ext uri="{28A0092B-C50C-407E-A947-70E740481C1C}">
                <a14:useLocalDpi xmlns:a14="http://schemas.microsoft.com/office/drawing/2010/main" val="0"/>
              </a:ext>
            </a:extLst>
          </a:blip>
          <a:srcRect t="5680" b="5680"/>
          <a:stretch/>
        </p:blipFill>
        <p:spPr>
          <a:xfrm>
            <a:off x="7552507" y="4112178"/>
            <a:ext cx="1679952" cy="1459982"/>
          </a:xfrm>
          <a:prstGeom prst="hexagon">
            <a:avLst/>
          </a:prstGeom>
        </p:spPr>
      </p:pic>
      <p:sp>
        <p:nvSpPr>
          <p:cNvPr id="48" name="Rectangle 47">
            <a:extLst>
              <a:ext uri="{FF2B5EF4-FFF2-40B4-BE49-F238E27FC236}">
                <a16:creationId xmlns:a16="http://schemas.microsoft.com/office/drawing/2014/main" id="{77B9A045-39C1-2454-F47D-6E37C9C0D17D}"/>
              </a:ext>
            </a:extLst>
          </p:cNvPr>
          <p:cNvSpPr/>
          <p:nvPr/>
        </p:nvSpPr>
        <p:spPr>
          <a:xfrm>
            <a:off x="9450571"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CC1080E2-CB6B-1663-CFAB-99ED7E6B074E}"/>
              </a:ext>
            </a:extLst>
          </p:cNvPr>
          <p:cNvPicPr>
            <a:picLocks noChangeAspect="1"/>
          </p:cNvPicPr>
          <p:nvPr/>
        </p:nvPicPr>
        <p:blipFill>
          <a:blip r:embed="rId6">
            <a:extLst>
              <a:ext uri="{28A0092B-C50C-407E-A947-70E740481C1C}">
                <a14:useLocalDpi xmlns:a14="http://schemas.microsoft.com/office/drawing/2010/main" val="0"/>
              </a:ext>
            </a:extLst>
          </a:blip>
          <a:srcRect l="11626" r="11626"/>
          <a:stretch/>
        </p:blipFill>
        <p:spPr>
          <a:xfrm>
            <a:off x="9799687" y="1492420"/>
            <a:ext cx="1679952" cy="1459982"/>
          </a:xfrm>
          <a:prstGeom prst="hexagon">
            <a:avLst/>
          </a:prstGeom>
        </p:spPr>
      </p:pic>
      <p:sp>
        <p:nvSpPr>
          <p:cNvPr id="53" name="TextBox 52">
            <a:extLst>
              <a:ext uri="{FF2B5EF4-FFF2-40B4-BE49-F238E27FC236}">
                <a16:creationId xmlns:a16="http://schemas.microsoft.com/office/drawing/2014/main" id="{D88A4D82-1769-48C5-3307-0D9D65BFBFBC}"/>
              </a:ext>
            </a:extLst>
          </p:cNvPr>
          <p:cNvSpPr txBox="1"/>
          <p:nvPr/>
        </p:nvSpPr>
        <p:spPr>
          <a:xfrm>
            <a:off x="610556"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 RAMOS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4" name="TextBox 53">
            <a:extLst>
              <a:ext uri="{FF2B5EF4-FFF2-40B4-BE49-F238E27FC236}">
                <a16:creationId xmlns:a16="http://schemas.microsoft.com/office/drawing/2014/main" id="{AA491516-13A0-88F2-7D93-A98B322A5264}"/>
              </a:ext>
            </a:extLst>
          </p:cNvPr>
          <p:cNvSpPr txBox="1"/>
          <p:nvPr/>
        </p:nvSpPr>
        <p:spPr>
          <a:xfrm>
            <a:off x="9655048"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 SCHULTE</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TaylorS@jaaz.org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6" name="TextBox 55">
            <a:extLst>
              <a:ext uri="{FF2B5EF4-FFF2-40B4-BE49-F238E27FC236}">
                <a16:creationId xmlns:a16="http://schemas.microsoft.com/office/drawing/2014/main" id="{5348B2E6-67A4-4ADA-5D90-3C4DF8AB6F97}"/>
              </a:ext>
            </a:extLst>
          </p:cNvPr>
          <p:cNvSpPr txBox="1"/>
          <p:nvPr/>
        </p:nvSpPr>
        <p:spPr>
          <a:xfrm>
            <a:off x="7347140" y="5641305"/>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 ROBLES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7" name="TextBox 56">
            <a:extLst>
              <a:ext uri="{FF2B5EF4-FFF2-40B4-BE49-F238E27FC236}">
                <a16:creationId xmlns:a16="http://schemas.microsoft.com/office/drawing/2014/main" id="{C2978F0E-B506-C1A1-2F72-E545D1D3BC2F}"/>
              </a:ext>
            </a:extLst>
          </p:cNvPr>
          <p:cNvSpPr txBox="1"/>
          <p:nvPr/>
        </p:nvSpPr>
        <p:spPr>
          <a:xfrm>
            <a:off x="2675469" y="5628963"/>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 ALLEN</a:t>
            </a:r>
          </a:p>
          <a:p>
            <a:pPr algn="ctr"/>
            <a:r>
              <a:rPr lang="en-US" sz="1400">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LaurenA@jaaz.org</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59" name="Picture 58">
            <a:extLst>
              <a:ext uri="{FF2B5EF4-FFF2-40B4-BE49-F238E27FC236}">
                <a16:creationId xmlns:a16="http://schemas.microsoft.com/office/drawing/2014/main" id="{22541DD4-54C3-51A9-395B-B1279CF0D965}"/>
              </a:ext>
            </a:extLst>
          </p:cNvPr>
          <p:cNvPicPr>
            <a:picLocks noChangeAspect="1"/>
          </p:cNvPicPr>
          <p:nvPr/>
        </p:nvPicPr>
        <p:blipFill>
          <a:blip r:embed="rId7">
            <a:extLst>
              <a:ext uri="{28A0092B-C50C-407E-A947-70E740481C1C}">
                <a14:useLocalDpi xmlns:a14="http://schemas.microsoft.com/office/drawing/2010/main" val="0"/>
              </a:ext>
            </a:extLst>
          </a:blip>
          <a:srcRect r="77094"/>
          <a:stretch>
            <a:fillRect/>
          </a:stretch>
        </p:blipFill>
        <p:spPr>
          <a:xfrm>
            <a:off x="1992733" y="5209777"/>
            <a:ext cx="750190" cy="931595"/>
          </a:xfrm>
          <a:prstGeom prst="rect">
            <a:avLst/>
          </a:prstGeom>
        </p:spPr>
      </p:pic>
      <p:pic>
        <p:nvPicPr>
          <p:cNvPr id="5" name="Picture 4">
            <a:extLst>
              <a:ext uri="{FF2B5EF4-FFF2-40B4-BE49-F238E27FC236}">
                <a16:creationId xmlns:a16="http://schemas.microsoft.com/office/drawing/2014/main" id="{AC2AB4A9-84AD-25E7-6F9E-07CA2A212394}"/>
              </a:ext>
            </a:extLst>
          </p:cNvPr>
          <p:cNvPicPr>
            <a:picLocks noChangeAspect="1"/>
          </p:cNvPicPr>
          <p:nvPr/>
        </p:nvPicPr>
        <p:blipFill>
          <a:blip r:embed="rId8">
            <a:extLst>
              <a:ext uri="{28A0092B-C50C-407E-A947-70E740481C1C}">
                <a14:useLocalDpi xmlns:a14="http://schemas.microsoft.com/office/drawing/2010/main" val="0"/>
              </a:ext>
            </a:extLst>
          </a:blip>
          <a:srcRect l="11619" r="11619"/>
          <a:stretch/>
        </p:blipFill>
        <p:spPr>
          <a:xfrm>
            <a:off x="2920881" y="4103446"/>
            <a:ext cx="1704908" cy="1481670"/>
          </a:xfrm>
          <a:prstGeom prst="hexagon">
            <a:avLst/>
          </a:prstGeom>
        </p:spPr>
      </p:pic>
    </p:spTree>
    <p:extLst>
      <p:ext uri="{BB962C8B-B14F-4D97-AF65-F5344CB8AC3E}">
        <p14:creationId xmlns:p14="http://schemas.microsoft.com/office/powerpoint/2010/main" val="213150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49D7C3-78B5-D0CF-0DE8-CF3F15760DCC}"/>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7A3C67C9-D459-7CA0-A128-AF3343B5C3EB}"/>
              </a:ext>
            </a:extLst>
          </p:cNvPr>
          <p:cNvSpPr>
            <a:spLocks noGrp="1" noRot="1" noMove="1" noResize="1" noEditPoints="1" noAdjustHandles="1" noChangeArrowheads="1" noChangeShapeType="1"/>
          </p:cNvSpPr>
          <p:nvPr/>
        </p:nvSpPr>
        <p:spPr>
          <a:xfrm>
            <a:off x="0" y="6236"/>
            <a:ext cx="12329652" cy="6858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A3DA874-66BF-21F5-3D39-570985F4F923}"/>
              </a:ext>
            </a:extLst>
          </p:cNvPr>
          <p:cNvSpPr txBox="1">
            <a:spLocks/>
          </p:cNvSpPr>
          <p:nvPr/>
        </p:nvSpPr>
        <p:spPr>
          <a:xfrm>
            <a:off x="2331565" y="353855"/>
            <a:ext cx="7531256" cy="850076"/>
          </a:xfrm>
          <a:prstGeom prst="rect">
            <a:avLst/>
          </a:prstGeom>
        </p:spPr>
        <p:txBody>
          <a:bodyPr lIns="91440" tIns="45720" rIns="91440" bIns="45720" anchor="t"/>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lgn="ctr"/>
            <a:r>
              <a:rPr lang="en-US">
                <a:solidFill>
                  <a:schemeClr val="bg1"/>
                </a:solidFill>
                <a:latin typeface="Montserrat"/>
                <a:ea typeface="Verdana"/>
              </a:rPr>
              <a:t>TODAY’S FACILITATOR</a:t>
            </a:r>
            <a:endParaRPr lang="en-US">
              <a:solidFill>
                <a:schemeClr val="bg1"/>
              </a:solidFill>
              <a:latin typeface="Montserrat"/>
            </a:endParaRPr>
          </a:p>
        </p:txBody>
      </p:sp>
      <p:sp>
        <p:nvSpPr>
          <p:cNvPr id="19" name="TextBox 18">
            <a:extLst>
              <a:ext uri="{FF2B5EF4-FFF2-40B4-BE49-F238E27FC236}">
                <a16:creationId xmlns:a16="http://schemas.microsoft.com/office/drawing/2014/main" id="{D8EE5D1C-A484-9A55-8DCA-D9274C908648}"/>
              </a:ext>
            </a:extLst>
          </p:cNvPr>
          <p:cNvSpPr txBox="1"/>
          <p:nvPr/>
        </p:nvSpPr>
        <p:spPr>
          <a:xfrm>
            <a:off x="4133916" y="3432068"/>
            <a:ext cx="106070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21" name="TextBox 20">
            <a:extLst>
              <a:ext uri="{FF2B5EF4-FFF2-40B4-BE49-F238E27FC236}">
                <a16:creationId xmlns:a16="http://schemas.microsoft.com/office/drawing/2014/main" id="{25EC5807-62B0-DC8D-0C99-6D9955B2F5A4}"/>
              </a:ext>
            </a:extLst>
          </p:cNvPr>
          <p:cNvSpPr txBox="1"/>
          <p:nvPr/>
        </p:nvSpPr>
        <p:spPr>
          <a:xfrm>
            <a:off x="3054109" y="5651716"/>
            <a:ext cx="150667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cxnSp>
        <p:nvCxnSpPr>
          <p:cNvPr id="32" name="Straight Connector 31">
            <a:extLst>
              <a:ext uri="{FF2B5EF4-FFF2-40B4-BE49-F238E27FC236}">
                <a16:creationId xmlns:a16="http://schemas.microsoft.com/office/drawing/2014/main" id="{A45BAD52-E9CB-60FD-FA39-CE270B66E037}"/>
              </a:ext>
            </a:extLst>
          </p:cNvPr>
          <p:cNvCxnSpPr/>
          <p:nvPr/>
        </p:nvCxnSpPr>
        <p:spPr>
          <a:xfrm>
            <a:off x="3439661" y="1203931"/>
            <a:ext cx="5628596" cy="0"/>
          </a:xfrm>
          <a:prstGeom prst="line">
            <a:avLst/>
          </a:prstGeom>
          <a:ln>
            <a:gradFill flip="none" rotWithShape="1">
              <a:gsLst>
                <a:gs pos="0">
                  <a:srgbClr val="00C0CA"/>
                </a:gs>
                <a:gs pos="50000">
                  <a:schemeClr val="accent3"/>
                </a:gs>
                <a:gs pos="100000">
                  <a:srgbClr val="00C0CA"/>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EAAFF868-65CC-5ACD-45EF-C4BB79FA1679}"/>
              </a:ext>
            </a:extLst>
          </p:cNvPr>
          <p:cNvSpPr/>
          <p:nvPr/>
        </p:nvSpPr>
        <p:spPr>
          <a:xfrm>
            <a:off x="446269"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F9B2DF0-C3B0-0467-F5D1-374FE2B0E477}"/>
              </a:ext>
            </a:extLst>
          </p:cNvPr>
          <p:cNvPicPr>
            <a:picLocks noChangeAspect="1"/>
          </p:cNvPicPr>
          <p:nvPr/>
        </p:nvPicPr>
        <p:blipFill>
          <a:blip r:embed="rId3">
            <a:extLst>
              <a:ext uri="{28A0092B-C50C-407E-A947-70E740481C1C}">
                <a14:useLocalDpi xmlns:a14="http://schemas.microsoft.com/office/drawing/2010/main" val="0"/>
              </a:ext>
            </a:extLst>
          </a:blip>
          <a:srcRect l="11616" r="11616"/>
          <a:stretch/>
        </p:blipFill>
        <p:spPr>
          <a:xfrm>
            <a:off x="815923" y="1492420"/>
            <a:ext cx="1679952" cy="1459982"/>
          </a:xfrm>
          <a:prstGeom prst="hexagon">
            <a:avLst/>
          </a:prstGeom>
        </p:spPr>
      </p:pic>
      <p:sp>
        <p:nvSpPr>
          <p:cNvPr id="10" name="TextBox 9">
            <a:extLst>
              <a:ext uri="{FF2B5EF4-FFF2-40B4-BE49-F238E27FC236}">
                <a16:creationId xmlns:a16="http://schemas.microsoft.com/office/drawing/2014/main" id="{735BB90E-022A-E5A8-2D40-0A133398FA34}"/>
              </a:ext>
            </a:extLst>
          </p:cNvPr>
          <p:cNvSpPr txBox="1"/>
          <p:nvPr/>
        </p:nvSpPr>
        <p:spPr>
          <a:xfrm>
            <a:off x="2983540" y="5312500"/>
            <a:ext cx="1721029" cy="7964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9" name="Rectangle 38">
            <a:extLst>
              <a:ext uri="{FF2B5EF4-FFF2-40B4-BE49-F238E27FC236}">
                <a16:creationId xmlns:a16="http://schemas.microsoft.com/office/drawing/2014/main" id="{3B4A599C-72B5-E95F-0BCB-B91C5CEC741C}"/>
              </a:ext>
            </a:extLst>
          </p:cNvPr>
          <p:cNvSpPr/>
          <p:nvPr/>
        </p:nvSpPr>
        <p:spPr>
          <a:xfrm>
            <a:off x="2511182"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A234002-191C-CAC6-11C3-7BBBA993D46A}"/>
              </a:ext>
            </a:extLst>
          </p:cNvPr>
          <p:cNvSpPr/>
          <p:nvPr/>
        </p:nvSpPr>
        <p:spPr>
          <a:xfrm>
            <a:off x="5071873" y="2222411"/>
            <a:ext cx="2419259" cy="1443469"/>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520BA20-4778-226F-049E-AE3BB6A3EF1F}"/>
              </a:ext>
            </a:extLst>
          </p:cNvPr>
          <p:cNvSpPr txBox="1"/>
          <p:nvPr/>
        </p:nvSpPr>
        <p:spPr>
          <a:xfrm>
            <a:off x="5266847" y="2954318"/>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Roboto Condensed Medium" panose="02000000000000000000" pitchFamily="2" charset="0"/>
                <a:ea typeface="Roboto Condensed Medium" panose="02000000000000000000" pitchFamily="2" charset="0"/>
                <a:cs typeface="Roboto Condensed Medium" panose="02000000000000000000" pitchFamily="2" charset="0"/>
              </a:rPr>
              <a:t>MICAELA BARBER</a:t>
            </a:r>
          </a:p>
          <a:p>
            <a:pPr algn="ctr"/>
            <a:r>
              <a:rPr lang="en-US" sz="1400">
                <a:latin typeface="Roboto Condensed Medium" panose="02000000000000000000" pitchFamily="2" charset="0"/>
                <a:ea typeface="Roboto Condensed Medium" panose="02000000000000000000" pitchFamily="2" charset="0"/>
                <a:cs typeface="Roboto Condensed Medium" panose="02000000000000000000" pitchFamily="2" charset="0"/>
              </a:rPr>
              <a:t>MicaelaB@jaaz.org</a:t>
            </a:r>
          </a:p>
          <a:p>
            <a:pPr algn="ctr"/>
            <a:endParaRPr lang="en-US" sz="900" b="1">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44" name="Picture 43">
            <a:extLst>
              <a:ext uri="{FF2B5EF4-FFF2-40B4-BE49-F238E27FC236}">
                <a16:creationId xmlns:a16="http://schemas.microsoft.com/office/drawing/2014/main" id="{2E22E1EB-1987-7C60-F0B8-82BA9A525539}"/>
              </a:ext>
            </a:extLst>
          </p:cNvPr>
          <p:cNvPicPr>
            <a:picLocks noChangeAspect="1"/>
          </p:cNvPicPr>
          <p:nvPr/>
        </p:nvPicPr>
        <p:blipFill>
          <a:blip r:embed="rId4">
            <a:extLst>
              <a:ext uri="{28A0092B-C50C-407E-A947-70E740481C1C}">
                <a14:useLocalDpi xmlns:a14="http://schemas.microsoft.com/office/drawing/2010/main" val="0"/>
              </a:ext>
            </a:extLst>
          </a:blip>
          <a:srcRect l="11631" r="11631"/>
          <a:stretch/>
        </p:blipFill>
        <p:spPr>
          <a:xfrm>
            <a:off x="5441527" y="1492420"/>
            <a:ext cx="1679952" cy="1459982"/>
          </a:xfrm>
          <a:prstGeom prst="hexagon">
            <a:avLst/>
          </a:prstGeom>
        </p:spPr>
      </p:pic>
      <p:sp>
        <p:nvSpPr>
          <p:cNvPr id="45" name="Rectangle 44">
            <a:extLst>
              <a:ext uri="{FF2B5EF4-FFF2-40B4-BE49-F238E27FC236}">
                <a16:creationId xmlns:a16="http://schemas.microsoft.com/office/drawing/2014/main" id="{5D17C232-96E5-9A16-56AC-85650BE4455F}"/>
              </a:ext>
            </a:extLst>
          </p:cNvPr>
          <p:cNvSpPr/>
          <p:nvPr/>
        </p:nvSpPr>
        <p:spPr>
          <a:xfrm>
            <a:off x="7182853"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EE7AC525-0BDA-23D0-7843-77A4199533FD}"/>
              </a:ext>
            </a:extLst>
          </p:cNvPr>
          <p:cNvPicPr>
            <a:picLocks noChangeAspect="1"/>
          </p:cNvPicPr>
          <p:nvPr/>
        </p:nvPicPr>
        <p:blipFill>
          <a:blip r:embed="rId5">
            <a:extLst>
              <a:ext uri="{28A0092B-C50C-407E-A947-70E740481C1C}">
                <a14:useLocalDpi xmlns:a14="http://schemas.microsoft.com/office/drawing/2010/main" val="0"/>
              </a:ext>
            </a:extLst>
          </a:blip>
          <a:srcRect t="5680" b="5680"/>
          <a:stretch/>
        </p:blipFill>
        <p:spPr>
          <a:xfrm>
            <a:off x="7552507" y="4112178"/>
            <a:ext cx="1679952" cy="1459982"/>
          </a:xfrm>
          <a:prstGeom prst="hexagon">
            <a:avLst/>
          </a:prstGeom>
        </p:spPr>
      </p:pic>
      <p:sp>
        <p:nvSpPr>
          <p:cNvPr id="48" name="Rectangle 47">
            <a:extLst>
              <a:ext uri="{FF2B5EF4-FFF2-40B4-BE49-F238E27FC236}">
                <a16:creationId xmlns:a16="http://schemas.microsoft.com/office/drawing/2014/main" id="{EEC185A1-F266-DD0E-7FF9-7D5344D3A6AE}"/>
              </a:ext>
            </a:extLst>
          </p:cNvPr>
          <p:cNvSpPr/>
          <p:nvPr/>
        </p:nvSpPr>
        <p:spPr>
          <a:xfrm>
            <a:off x="9450571"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43ABF671-80EC-E263-F009-4A81E694F9F1}"/>
              </a:ext>
            </a:extLst>
          </p:cNvPr>
          <p:cNvPicPr>
            <a:picLocks noChangeAspect="1"/>
          </p:cNvPicPr>
          <p:nvPr/>
        </p:nvPicPr>
        <p:blipFill>
          <a:blip r:embed="rId6">
            <a:extLst>
              <a:ext uri="{28A0092B-C50C-407E-A947-70E740481C1C}">
                <a14:useLocalDpi xmlns:a14="http://schemas.microsoft.com/office/drawing/2010/main" val="0"/>
              </a:ext>
            </a:extLst>
          </a:blip>
          <a:srcRect l="11626" r="11626"/>
          <a:stretch/>
        </p:blipFill>
        <p:spPr>
          <a:xfrm>
            <a:off x="9799687" y="1492420"/>
            <a:ext cx="1679952" cy="1459982"/>
          </a:xfrm>
          <a:prstGeom prst="hexagon">
            <a:avLst/>
          </a:prstGeom>
        </p:spPr>
      </p:pic>
      <p:sp>
        <p:nvSpPr>
          <p:cNvPr id="53" name="TextBox 52">
            <a:extLst>
              <a:ext uri="{FF2B5EF4-FFF2-40B4-BE49-F238E27FC236}">
                <a16:creationId xmlns:a16="http://schemas.microsoft.com/office/drawing/2014/main" id="{5AAFD10A-2303-0DFA-5014-755F8E2DE27F}"/>
              </a:ext>
            </a:extLst>
          </p:cNvPr>
          <p:cNvSpPr txBox="1"/>
          <p:nvPr/>
        </p:nvSpPr>
        <p:spPr>
          <a:xfrm>
            <a:off x="610556"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 RAMOS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4" name="TextBox 53">
            <a:extLst>
              <a:ext uri="{FF2B5EF4-FFF2-40B4-BE49-F238E27FC236}">
                <a16:creationId xmlns:a16="http://schemas.microsoft.com/office/drawing/2014/main" id="{D19B1621-38EE-21A1-4619-C6125B907196}"/>
              </a:ext>
            </a:extLst>
          </p:cNvPr>
          <p:cNvSpPr txBox="1"/>
          <p:nvPr/>
        </p:nvSpPr>
        <p:spPr>
          <a:xfrm>
            <a:off x="9655048"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 SCHULTE</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TaylorS@jaaz.org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6" name="TextBox 55">
            <a:extLst>
              <a:ext uri="{FF2B5EF4-FFF2-40B4-BE49-F238E27FC236}">
                <a16:creationId xmlns:a16="http://schemas.microsoft.com/office/drawing/2014/main" id="{C446186F-926A-7221-CDB1-2E954D61878A}"/>
              </a:ext>
            </a:extLst>
          </p:cNvPr>
          <p:cNvSpPr txBox="1"/>
          <p:nvPr/>
        </p:nvSpPr>
        <p:spPr>
          <a:xfrm>
            <a:off x="7347140" y="5641305"/>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 ROBLES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7" name="TextBox 56">
            <a:extLst>
              <a:ext uri="{FF2B5EF4-FFF2-40B4-BE49-F238E27FC236}">
                <a16:creationId xmlns:a16="http://schemas.microsoft.com/office/drawing/2014/main" id="{69E2CB53-36CE-964C-1F44-3B18FD294D24}"/>
              </a:ext>
            </a:extLst>
          </p:cNvPr>
          <p:cNvSpPr txBox="1"/>
          <p:nvPr/>
        </p:nvSpPr>
        <p:spPr>
          <a:xfrm>
            <a:off x="2675469" y="5628963"/>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 ALLEN</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LaurenA@jaaz.org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59" name="Picture 58">
            <a:extLst>
              <a:ext uri="{FF2B5EF4-FFF2-40B4-BE49-F238E27FC236}">
                <a16:creationId xmlns:a16="http://schemas.microsoft.com/office/drawing/2014/main" id="{E27D0F63-4CC2-C43D-46E2-71BCFD042221}"/>
              </a:ext>
            </a:extLst>
          </p:cNvPr>
          <p:cNvPicPr>
            <a:picLocks noChangeAspect="1"/>
          </p:cNvPicPr>
          <p:nvPr/>
        </p:nvPicPr>
        <p:blipFill>
          <a:blip r:embed="rId7">
            <a:extLst>
              <a:ext uri="{28A0092B-C50C-407E-A947-70E740481C1C}">
                <a14:useLocalDpi xmlns:a14="http://schemas.microsoft.com/office/drawing/2010/main" val="0"/>
              </a:ext>
            </a:extLst>
          </a:blip>
          <a:srcRect r="77094"/>
          <a:stretch>
            <a:fillRect/>
          </a:stretch>
        </p:blipFill>
        <p:spPr>
          <a:xfrm flipH="1">
            <a:off x="7320514" y="2501307"/>
            <a:ext cx="750190" cy="931595"/>
          </a:xfrm>
          <a:prstGeom prst="rect">
            <a:avLst/>
          </a:prstGeom>
        </p:spPr>
      </p:pic>
      <p:pic>
        <p:nvPicPr>
          <p:cNvPr id="5" name="Picture 4">
            <a:extLst>
              <a:ext uri="{FF2B5EF4-FFF2-40B4-BE49-F238E27FC236}">
                <a16:creationId xmlns:a16="http://schemas.microsoft.com/office/drawing/2014/main" id="{CE8B8214-2844-F97D-E264-8ED382D0A207}"/>
              </a:ext>
            </a:extLst>
          </p:cNvPr>
          <p:cNvPicPr>
            <a:picLocks noChangeAspect="1"/>
          </p:cNvPicPr>
          <p:nvPr/>
        </p:nvPicPr>
        <p:blipFill>
          <a:blip r:embed="rId8">
            <a:extLst>
              <a:ext uri="{28A0092B-C50C-407E-A947-70E740481C1C}">
                <a14:useLocalDpi xmlns:a14="http://schemas.microsoft.com/office/drawing/2010/main" val="0"/>
              </a:ext>
            </a:extLst>
          </a:blip>
          <a:srcRect l="11619" r="11619"/>
          <a:stretch/>
        </p:blipFill>
        <p:spPr>
          <a:xfrm>
            <a:off x="2920881" y="4103446"/>
            <a:ext cx="1704908" cy="1481670"/>
          </a:xfrm>
          <a:prstGeom prst="hexagon">
            <a:avLst/>
          </a:prstGeom>
        </p:spPr>
      </p:pic>
    </p:spTree>
    <p:extLst>
      <p:ext uri="{BB962C8B-B14F-4D97-AF65-F5344CB8AC3E}">
        <p14:creationId xmlns:p14="http://schemas.microsoft.com/office/powerpoint/2010/main" val="3601892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46D32F-E414-35F9-4CE7-373D03B6C65E}"/>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E2146760-041A-90A8-0305-80F8FDCF69E2}"/>
              </a:ext>
            </a:extLst>
          </p:cNvPr>
          <p:cNvSpPr>
            <a:spLocks noGrp="1" noRot="1" noMove="1" noResize="1" noEditPoints="1" noAdjustHandles="1" noChangeArrowheads="1" noChangeShapeType="1"/>
          </p:cNvSpPr>
          <p:nvPr/>
        </p:nvSpPr>
        <p:spPr>
          <a:xfrm>
            <a:off x="0" y="6236"/>
            <a:ext cx="12329652" cy="6858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0738CEB8-9952-4171-B1A3-16701D846889}"/>
              </a:ext>
            </a:extLst>
          </p:cNvPr>
          <p:cNvSpPr txBox="1">
            <a:spLocks/>
          </p:cNvSpPr>
          <p:nvPr/>
        </p:nvSpPr>
        <p:spPr>
          <a:xfrm>
            <a:off x="2331565" y="353855"/>
            <a:ext cx="7531256" cy="850076"/>
          </a:xfrm>
          <a:prstGeom prst="rect">
            <a:avLst/>
          </a:prstGeom>
        </p:spPr>
        <p:txBody>
          <a:bodyPr lIns="91440" tIns="45720" rIns="91440" bIns="45720" anchor="t"/>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lgn="ctr"/>
            <a:r>
              <a:rPr lang="en-US">
                <a:solidFill>
                  <a:schemeClr val="bg1"/>
                </a:solidFill>
                <a:latin typeface="Montserrat"/>
                <a:ea typeface="Verdana"/>
              </a:rPr>
              <a:t>TODAY’S FACILITATOR</a:t>
            </a:r>
            <a:endParaRPr lang="en-US">
              <a:solidFill>
                <a:schemeClr val="bg1"/>
              </a:solidFill>
              <a:latin typeface="Montserrat"/>
            </a:endParaRPr>
          </a:p>
        </p:txBody>
      </p:sp>
      <p:sp>
        <p:nvSpPr>
          <p:cNvPr id="19" name="TextBox 18">
            <a:extLst>
              <a:ext uri="{FF2B5EF4-FFF2-40B4-BE49-F238E27FC236}">
                <a16:creationId xmlns:a16="http://schemas.microsoft.com/office/drawing/2014/main" id="{54B32CED-4A5A-27BF-7083-232317234ECA}"/>
              </a:ext>
            </a:extLst>
          </p:cNvPr>
          <p:cNvSpPr txBox="1"/>
          <p:nvPr/>
        </p:nvSpPr>
        <p:spPr>
          <a:xfrm>
            <a:off x="4133916" y="3432068"/>
            <a:ext cx="106070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21" name="TextBox 20">
            <a:extLst>
              <a:ext uri="{FF2B5EF4-FFF2-40B4-BE49-F238E27FC236}">
                <a16:creationId xmlns:a16="http://schemas.microsoft.com/office/drawing/2014/main" id="{1320B1B3-4176-676F-4428-EF6FC633D03A}"/>
              </a:ext>
            </a:extLst>
          </p:cNvPr>
          <p:cNvSpPr txBox="1"/>
          <p:nvPr/>
        </p:nvSpPr>
        <p:spPr>
          <a:xfrm>
            <a:off x="3054109" y="5651716"/>
            <a:ext cx="150667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cxnSp>
        <p:nvCxnSpPr>
          <p:cNvPr id="32" name="Straight Connector 31">
            <a:extLst>
              <a:ext uri="{FF2B5EF4-FFF2-40B4-BE49-F238E27FC236}">
                <a16:creationId xmlns:a16="http://schemas.microsoft.com/office/drawing/2014/main" id="{DB4E8552-230B-2763-C19B-50ADE4588F7E}"/>
              </a:ext>
            </a:extLst>
          </p:cNvPr>
          <p:cNvCxnSpPr/>
          <p:nvPr/>
        </p:nvCxnSpPr>
        <p:spPr>
          <a:xfrm>
            <a:off x="3439661" y="1203931"/>
            <a:ext cx="5628596" cy="0"/>
          </a:xfrm>
          <a:prstGeom prst="line">
            <a:avLst/>
          </a:prstGeom>
          <a:ln>
            <a:gradFill flip="none" rotWithShape="1">
              <a:gsLst>
                <a:gs pos="0">
                  <a:srgbClr val="00C0CA"/>
                </a:gs>
                <a:gs pos="50000">
                  <a:schemeClr val="accent3"/>
                </a:gs>
                <a:gs pos="100000">
                  <a:srgbClr val="00C0CA"/>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F39146E3-0F65-0A20-083C-2CC5F1F43729}"/>
              </a:ext>
            </a:extLst>
          </p:cNvPr>
          <p:cNvSpPr/>
          <p:nvPr/>
        </p:nvSpPr>
        <p:spPr>
          <a:xfrm>
            <a:off x="446269"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F4B1C81-0075-6C51-BAAE-F8A1EAE2B9D6}"/>
              </a:ext>
            </a:extLst>
          </p:cNvPr>
          <p:cNvPicPr>
            <a:picLocks noChangeAspect="1"/>
          </p:cNvPicPr>
          <p:nvPr/>
        </p:nvPicPr>
        <p:blipFill>
          <a:blip r:embed="rId3">
            <a:extLst>
              <a:ext uri="{28A0092B-C50C-407E-A947-70E740481C1C}">
                <a14:useLocalDpi xmlns:a14="http://schemas.microsoft.com/office/drawing/2010/main" val="0"/>
              </a:ext>
            </a:extLst>
          </a:blip>
          <a:srcRect l="11616" r="11616"/>
          <a:stretch/>
        </p:blipFill>
        <p:spPr>
          <a:xfrm>
            <a:off x="815923" y="1492420"/>
            <a:ext cx="1679952" cy="1459982"/>
          </a:xfrm>
          <a:prstGeom prst="hexagon">
            <a:avLst/>
          </a:prstGeom>
        </p:spPr>
      </p:pic>
      <p:sp>
        <p:nvSpPr>
          <p:cNvPr id="10" name="TextBox 9">
            <a:extLst>
              <a:ext uri="{FF2B5EF4-FFF2-40B4-BE49-F238E27FC236}">
                <a16:creationId xmlns:a16="http://schemas.microsoft.com/office/drawing/2014/main" id="{FB737CEA-159A-B051-329E-DE546FEA8EFE}"/>
              </a:ext>
            </a:extLst>
          </p:cNvPr>
          <p:cNvSpPr txBox="1"/>
          <p:nvPr/>
        </p:nvSpPr>
        <p:spPr>
          <a:xfrm>
            <a:off x="2983540" y="5312500"/>
            <a:ext cx="1721029" cy="7964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9" name="Rectangle 38">
            <a:extLst>
              <a:ext uri="{FF2B5EF4-FFF2-40B4-BE49-F238E27FC236}">
                <a16:creationId xmlns:a16="http://schemas.microsoft.com/office/drawing/2014/main" id="{320B6D89-CD5E-8607-083D-91BE26812099}"/>
              </a:ext>
            </a:extLst>
          </p:cNvPr>
          <p:cNvSpPr/>
          <p:nvPr/>
        </p:nvSpPr>
        <p:spPr>
          <a:xfrm>
            <a:off x="2511182"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B9B1F22-545D-BE31-25DB-3816D5312EF0}"/>
              </a:ext>
            </a:extLst>
          </p:cNvPr>
          <p:cNvSpPr/>
          <p:nvPr/>
        </p:nvSpPr>
        <p:spPr>
          <a:xfrm>
            <a:off x="5071873"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A7D93E7-4744-13B7-D6C4-F7FE07B029A3}"/>
              </a:ext>
            </a:extLst>
          </p:cNvPr>
          <p:cNvSpPr txBox="1"/>
          <p:nvPr/>
        </p:nvSpPr>
        <p:spPr>
          <a:xfrm>
            <a:off x="5266847" y="2954318"/>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 BARBER</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MicaelaB@jaaz.org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44" name="Picture 43">
            <a:extLst>
              <a:ext uri="{FF2B5EF4-FFF2-40B4-BE49-F238E27FC236}">
                <a16:creationId xmlns:a16="http://schemas.microsoft.com/office/drawing/2014/main" id="{BB3AC4C1-5456-19AE-6C74-1C8D73E113CD}"/>
              </a:ext>
            </a:extLst>
          </p:cNvPr>
          <p:cNvPicPr>
            <a:picLocks noChangeAspect="1"/>
          </p:cNvPicPr>
          <p:nvPr/>
        </p:nvPicPr>
        <p:blipFill>
          <a:blip r:embed="rId4">
            <a:extLst>
              <a:ext uri="{28A0092B-C50C-407E-A947-70E740481C1C}">
                <a14:useLocalDpi xmlns:a14="http://schemas.microsoft.com/office/drawing/2010/main" val="0"/>
              </a:ext>
            </a:extLst>
          </a:blip>
          <a:srcRect l="11631" r="11631"/>
          <a:stretch/>
        </p:blipFill>
        <p:spPr>
          <a:xfrm>
            <a:off x="5441527" y="1492420"/>
            <a:ext cx="1679952" cy="1459982"/>
          </a:xfrm>
          <a:prstGeom prst="hexagon">
            <a:avLst/>
          </a:prstGeom>
        </p:spPr>
      </p:pic>
      <p:sp>
        <p:nvSpPr>
          <p:cNvPr id="45" name="Rectangle 44">
            <a:extLst>
              <a:ext uri="{FF2B5EF4-FFF2-40B4-BE49-F238E27FC236}">
                <a16:creationId xmlns:a16="http://schemas.microsoft.com/office/drawing/2014/main" id="{DC572553-BAEC-9AED-1CDF-71EF8A74448F}"/>
              </a:ext>
            </a:extLst>
          </p:cNvPr>
          <p:cNvSpPr/>
          <p:nvPr/>
        </p:nvSpPr>
        <p:spPr>
          <a:xfrm>
            <a:off x="7182853" y="4842169"/>
            <a:ext cx="2419259" cy="1443469"/>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F3AB9AAD-217C-38E6-D10A-20962A4AD501}"/>
              </a:ext>
            </a:extLst>
          </p:cNvPr>
          <p:cNvPicPr>
            <a:picLocks noChangeAspect="1"/>
          </p:cNvPicPr>
          <p:nvPr/>
        </p:nvPicPr>
        <p:blipFill>
          <a:blip r:embed="rId5">
            <a:extLst>
              <a:ext uri="{28A0092B-C50C-407E-A947-70E740481C1C}">
                <a14:useLocalDpi xmlns:a14="http://schemas.microsoft.com/office/drawing/2010/main" val="0"/>
              </a:ext>
            </a:extLst>
          </a:blip>
          <a:srcRect t="5680" b="5680"/>
          <a:stretch/>
        </p:blipFill>
        <p:spPr>
          <a:xfrm>
            <a:off x="7552507" y="4112178"/>
            <a:ext cx="1679952" cy="1459982"/>
          </a:xfrm>
          <a:prstGeom prst="hexagon">
            <a:avLst/>
          </a:prstGeom>
        </p:spPr>
      </p:pic>
      <p:sp>
        <p:nvSpPr>
          <p:cNvPr id="48" name="Rectangle 47">
            <a:extLst>
              <a:ext uri="{FF2B5EF4-FFF2-40B4-BE49-F238E27FC236}">
                <a16:creationId xmlns:a16="http://schemas.microsoft.com/office/drawing/2014/main" id="{A99A1034-D3AD-D9D7-16D3-086BA459127B}"/>
              </a:ext>
            </a:extLst>
          </p:cNvPr>
          <p:cNvSpPr/>
          <p:nvPr/>
        </p:nvSpPr>
        <p:spPr>
          <a:xfrm>
            <a:off x="9450571"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B1640993-CF23-EAB4-A8B6-8A63C3AC2EDD}"/>
              </a:ext>
            </a:extLst>
          </p:cNvPr>
          <p:cNvPicPr>
            <a:picLocks noChangeAspect="1"/>
          </p:cNvPicPr>
          <p:nvPr/>
        </p:nvPicPr>
        <p:blipFill>
          <a:blip r:embed="rId6">
            <a:extLst>
              <a:ext uri="{28A0092B-C50C-407E-A947-70E740481C1C}">
                <a14:useLocalDpi xmlns:a14="http://schemas.microsoft.com/office/drawing/2010/main" val="0"/>
              </a:ext>
            </a:extLst>
          </a:blip>
          <a:srcRect l="11626" r="11626"/>
          <a:stretch/>
        </p:blipFill>
        <p:spPr>
          <a:xfrm>
            <a:off x="9799687" y="1492420"/>
            <a:ext cx="1679952" cy="1459982"/>
          </a:xfrm>
          <a:prstGeom prst="hexagon">
            <a:avLst/>
          </a:prstGeom>
        </p:spPr>
      </p:pic>
      <p:sp>
        <p:nvSpPr>
          <p:cNvPr id="53" name="TextBox 52">
            <a:extLst>
              <a:ext uri="{FF2B5EF4-FFF2-40B4-BE49-F238E27FC236}">
                <a16:creationId xmlns:a16="http://schemas.microsoft.com/office/drawing/2014/main" id="{6698E6F0-F154-5B31-D3EC-9AC72CBC4EF4}"/>
              </a:ext>
            </a:extLst>
          </p:cNvPr>
          <p:cNvSpPr txBox="1"/>
          <p:nvPr/>
        </p:nvSpPr>
        <p:spPr>
          <a:xfrm>
            <a:off x="610556"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 RAMOS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4" name="TextBox 53">
            <a:extLst>
              <a:ext uri="{FF2B5EF4-FFF2-40B4-BE49-F238E27FC236}">
                <a16:creationId xmlns:a16="http://schemas.microsoft.com/office/drawing/2014/main" id="{945FC4C4-53FD-1CB1-896A-B25EC443E33F}"/>
              </a:ext>
            </a:extLst>
          </p:cNvPr>
          <p:cNvSpPr txBox="1"/>
          <p:nvPr/>
        </p:nvSpPr>
        <p:spPr>
          <a:xfrm>
            <a:off x="9655048"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 SCHULTE</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TaylorS@jaaz.org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6" name="TextBox 55">
            <a:extLst>
              <a:ext uri="{FF2B5EF4-FFF2-40B4-BE49-F238E27FC236}">
                <a16:creationId xmlns:a16="http://schemas.microsoft.com/office/drawing/2014/main" id="{F22985C6-DE44-8116-C838-CE72AF1E6085}"/>
              </a:ext>
            </a:extLst>
          </p:cNvPr>
          <p:cNvSpPr txBox="1"/>
          <p:nvPr/>
        </p:nvSpPr>
        <p:spPr>
          <a:xfrm>
            <a:off x="7347140" y="5641305"/>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 ROBLES</a:t>
            </a:r>
          </a:p>
          <a:p>
            <a:pPr algn="ctr"/>
            <a:r>
              <a:rPr lang="en-US" sz="1400">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MiriamR@jaaz.org</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7" name="TextBox 56">
            <a:extLst>
              <a:ext uri="{FF2B5EF4-FFF2-40B4-BE49-F238E27FC236}">
                <a16:creationId xmlns:a16="http://schemas.microsoft.com/office/drawing/2014/main" id="{F3E2911A-1FF7-94D3-11C8-DADB0C6D7459}"/>
              </a:ext>
            </a:extLst>
          </p:cNvPr>
          <p:cNvSpPr txBox="1"/>
          <p:nvPr/>
        </p:nvSpPr>
        <p:spPr>
          <a:xfrm>
            <a:off x="2675469" y="5628963"/>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 ALLEN</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LaurenA@jaaz.org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59" name="Picture 58">
            <a:extLst>
              <a:ext uri="{FF2B5EF4-FFF2-40B4-BE49-F238E27FC236}">
                <a16:creationId xmlns:a16="http://schemas.microsoft.com/office/drawing/2014/main" id="{FFD9AF37-A8A1-8E85-27C7-606EA5E4B5A7}"/>
              </a:ext>
            </a:extLst>
          </p:cNvPr>
          <p:cNvPicPr>
            <a:picLocks noChangeAspect="1"/>
          </p:cNvPicPr>
          <p:nvPr/>
        </p:nvPicPr>
        <p:blipFill>
          <a:blip r:embed="rId7">
            <a:extLst>
              <a:ext uri="{28A0092B-C50C-407E-A947-70E740481C1C}">
                <a14:useLocalDpi xmlns:a14="http://schemas.microsoft.com/office/drawing/2010/main" val="0"/>
              </a:ext>
            </a:extLst>
          </a:blip>
          <a:srcRect r="77094"/>
          <a:stretch>
            <a:fillRect/>
          </a:stretch>
        </p:blipFill>
        <p:spPr>
          <a:xfrm>
            <a:off x="6709101" y="5140935"/>
            <a:ext cx="750190" cy="931595"/>
          </a:xfrm>
          <a:prstGeom prst="rect">
            <a:avLst/>
          </a:prstGeom>
        </p:spPr>
      </p:pic>
      <p:pic>
        <p:nvPicPr>
          <p:cNvPr id="5" name="Picture 4">
            <a:extLst>
              <a:ext uri="{FF2B5EF4-FFF2-40B4-BE49-F238E27FC236}">
                <a16:creationId xmlns:a16="http://schemas.microsoft.com/office/drawing/2014/main" id="{DF32300C-1942-D01E-50D4-F25C9DA866DC}"/>
              </a:ext>
            </a:extLst>
          </p:cNvPr>
          <p:cNvPicPr>
            <a:picLocks noChangeAspect="1"/>
          </p:cNvPicPr>
          <p:nvPr/>
        </p:nvPicPr>
        <p:blipFill>
          <a:blip r:embed="rId8">
            <a:extLst>
              <a:ext uri="{28A0092B-C50C-407E-A947-70E740481C1C}">
                <a14:useLocalDpi xmlns:a14="http://schemas.microsoft.com/office/drawing/2010/main" val="0"/>
              </a:ext>
            </a:extLst>
          </a:blip>
          <a:srcRect l="11619" r="11619"/>
          <a:stretch/>
        </p:blipFill>
        <p:spPr>
          <a:xfrm>
            <a:off x="2920881" y="4103446"/>
            <a:ext cx="1704908" cy="1481670"/>
          </a:xfrm>
          <a:prstGeom prst="hexagon">
            <a:avLst/>
          </a:prstGeom>
        </p:spPr>
      </p:pic>
    </p:spTree>
    <p:extLst>
      <p:ext uri="{BB962C8B-B14F-4D97-AF65-F5344CB8AC3E}">
        <p14:creationId xmlns:p14="http://schemas.microsoft.com/office/powerpoint/2010/main" val="235393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255315-0663-AC45-1649-685E553353B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7AC3BAF3-9826-A8F5-D443-14D0A1D99193}"/>
              </a:ext>
            </a:extLst>
          </p:cNvPr>
          <p:cNvSpPr>
            <a:spLocks noGrp="1" noRot="1" noMove="1" noResize="1" noEditPoints="1" noAdjustHandles="1" noChangeArrowheads="1" noChangeShapeType="1"/>
          </p:cNvSpPr>
          <p:nvPr/>
        </p:nvSpPr>
        <p:spPr>
          <a:xfrm>
            <a:off x="0" y="6236"/>
            <a:ext cx="12329652" cy="6858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768482E-5E63-4EB9-3C49-DB4432F4B67F}"/>
              </a:ext>
            </a:extLst>
          </p:cNvPr>
          <p:cNvSpPr txBox="1">
            <a:spLocks/>
          </p:cNvSpPr>
          <p:nvPr/>
        </p:nvSpPr>
        <p:spPr>
          <a:xfrm>
            <a:off x="2331565" y="353855"/>
            <a:ext cx="7531256" cy="850076"/>
          </a:xfrm>
          <a:prstGeom prst="rect">
            <a:avLst/>
          </a:prstGeom>
        </p:spPr>
        <p:txBody>
          <a:bodyPr lIns="91440" tIns="45720" rIns="91440" bIns="45720" anchor="t"/>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lgn="ctr"/>
            <a:r>
              <a:rPr lang="en-US">
                <a:solidFill>
                  <a:schemeClr val="bg1"/>
                </a:solidFill>
                <a:latin typeface="Montserrat"/>
                <a:ea typeface="Verdana"/>
              </a:rPr>
              <a:t>TODAY’S FACILITATOR</a:t>
            </a:r>
            <a:endParaRPr lang="en-US">
              <a:solidFill>
                <a:schemeClr val="bg1"/>
              </a:solidFill>
              <a:latin typeface="Montserrat"/>
            </a:endParaRPr>
          </a:p>
        </p:txBody>
      </p:sp>
      <p:sp>
        <p:nvSpPr>
          <p:cNvPr id="19" name="TextBox 18">
            <a:extLst>
              <a:ext uri="{FF2B5EF4-FFF2-40B4-BE49-F238E27FC236}">
                <a16:creationId xmlns:a16="http://schemas.microsoft.com/office/drawing/2014/main" id="{3CE31053-086D-2ED7-0DA1-06A15A5EAA36}"/>
              </a:ext>
            </a:extLst>
          </p:cNvPr>
          <p:cNvSpPr txBox="1"/>
          <p:nvPr/>
        </p:nvSpPr>
        <p:spPr>
          <a:xfrm>
            <a:off x="4133916" y="3432068"/>
            <a:ext cx="1060704"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21" name="TextBox 20">
            <a:extLst>
              <a:ext uri="{FF2B5EF4-FFF2-40B4-BE49-F238E27FC236}">
                <a16:creationId xmlns:a16="http://schemas.microsoft.com/office/drawing/2014/main" id="{8C500485-58D3-97C1-F476-2046D11D460F}"/>
              </a:ext>
            </a:extLst>
          </p:cNvPr>
          <p:cNvSpPr txBox="1"/>
          <p:nvPr/>
        </p:nvSpPr>
        <p:spPr>
          <a:xfrm>
            <a:off x="3054109" y="5651716"/>
            <a:ext cx="150667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cxnSp>
        <p:nvCxnSpPr>
          <p:cNvPr id="32" name="Straight Connector 31">
            <a:extLst>
              <a:ext uri="{FF2B5EF4-FFF2-40B4-BE49-F238E27FC236}">
                <a16:creationId xmlns:a16="http://schemas.microsoft.com/office/drawing/2014/main" id="{88F7E15B-D574-B116-1D67-496BBC09DBB0}"/>
              </a:ext>
            </a:extLst>
          </p:cNvPr>
          <p:cNvCxnSpPr/>
          <p:nvPr/>
        </p:nvCxnSpPr>
        <p:spPr>
          <a:xfrm>
            <a:off x="3439661" y="1203931"/>
            <a:ext cx="5628596" cy="0"/>
          </a:xfrm>
          <a:prstGeom prst="line">
            <a:avLst/>
          </a:prstGeom>
          <a:ln>
            <a:gradFill flip="none" rotWithShape="1">
              <a:gsLst>
                <a:gs pos="0">
                  <a:srgbClr val="00C0CA"/>
                </a:gs>
                <a:gs pos="50000">
                  <a:schemeClr val="accent3"/>
                </a:gs>
                <a:gs pos="100000">
                  <a:srgbClr val="00C0CA"/>
                </a:gs>
              </a:gsLst>
              <a:lin ang="10800000" scaled="1"/>
              <a:tileRect/>
            </a:gradFill>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9AF4F5E3-A0C8-CB26-195E-ECAAC1C3898E}"/>
              </a:ext>
            </a:extLst>
          </p:cNvPr>
          <p:cNvSpPr/>
          <p:nvPr/>
        </p:nvSpPr>
        <p:spPr>
          <a:xfrm>
            <a:off x="446269"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F29CE37-0AC5-F102-DE0D-520D38C6085D}"/>
              </a:ext>
            </a:extLst>
          </p:cNvPr>
          <p:cNvPicPr>
            <a:picLocks noChangeAspect="1"/>
          </p:cNvPicPr>
          <p:nvPr/>
        </p:nvPicPr>
        <p:blipFill>
          <a:blip r:embed="rId3">
            <a:extLst>
              <a:ext uri="{28A0092B-C50C-407E-A947-70E740481C1C}">
                <a14:useLocalDpi xmlns:a14="http://schemas.microsoft.com/office/drawing/2010/main" val="0"/>
              </a:ext>
            </a:extLst>
          </a:blip>
          <a:srcRect l="11616" r="11616"/>
          <a:stretch/>
        </p:blipFill>
        <p:spPr>
          <a:xfrm>
            <a:off x="815923" y="1492420"/>
            <a:ext cx="1679952" cy="1459982"/>
          </a:xfrm>
          <a:prstGeom prst="hexagon">
            <a:avLst/>
          </a:prstGeom>
        </p:spPr>
      </p:pic>
      <p:sp>
        <p:nvSpPr>
          <p:cNvPr id="10" name="TextBox 9">
            <a:extLst>
              <a:ext uri="{FF2B5EF4-FFF2-40B4-BE49-F238E27FC236}">
                <a16:creationId xmlns:a16="http://schemas.microsoft.com/office/drawing/2014/main" id="{9F2B98D6-15AE-B682-FEFA-6EB2407E341E}"/>
              </a:ext>
            </a:extLst>
          </p:cNvPr>
          <p:cNvSpPr txBox="1"/>
          <p:nvPr/>
        </p:nvSpPr>
        <p:spPr>
          <a:xfrm>
            <a:off x="2983540" y="5312500"/>
            <a:ext cx="1721029" cy="7964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NAME</a:t>
            </a:r>
          </a:p>
          <a:p>
            <a:pPr algn="ctr"/>
            <a:r>
              <a:rPr lang="en-US">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Title</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9" name="Rectangle 38">
            <a:extLst>
              <a:ext uri="{FF2B5EF4-FFF2-40B4-BE49-F238E27FC236}">
                <a16:creationId xmlns:a16="http://schemas.microsoft.com/office/drawing/2014/main" id="{D8727D7D-2E76-5ACA-1461-D3D2B8DEAEDB}"/>
              </a:ext>
            </a:extLst>
          </p:cNvPr>
          <p:cNvSpPr/>
          <p:nvPr/>
        </p:nvSpPr>
        <p:spPr>
          <a:xfrm>
            <a:off x="2511182" y="4842169"/>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882EFD66-5221-736E-69E9-A5173E311D74}"/>
              </a:ext>
            </a:extLst>
          </p:cNvPr>
          <p:cNvSpPr/>
          <p:nvPr/>
        </p:nvSpPr>
        <p:spPr>
          <a:xfrm>
            <a:off x="5071873" y="2222411"/>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48C359E9-550B-18F1-251E-78017BC97279}"/>
              </a:ext>
            </a:extLst>
          </p:cNvPr>
          <p:cNvSpPr txBox="1"/>
          <p:nvPr/>
        </p:nvSpPr>
        <p:spPr>
          <a:xfrm>
            <a:off x="5266847" y="2954318"/>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 BARBER</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MicaelaB@jaaz.org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44" name="Picture 43">
            <a:extLst>
              <a:ext uri="{FF2B5EF4-FFF2-40B4-BE49-F238E27FC236}">
                <a16:creationId xmlns:a16="http://schemas.microsoft.com/office/drawing/2014/main" id="{032DA608-56FE-B45C-D64F-C942575A6B7B}"/>
              </a:ext>
            </a:extLst>
          </p:cNvPr>
          <p:cNvPicPr>
            <a:picLocks noChangeAspect="1"/>
          </p:cNvPicPr>
          <p:nvPr/>
        </p:nvPicPr>
        <p:blipFill>
          <a:blip r:embed="rId4">
            <a:extLst>
              <a:ext uri="{28A0092B-C50C-407E-A947-70E740481C1C}">
                <a14:useLocalDpi xmlns:a14="http://schemas.microsoft.com/office/drawing/2010/main" val="0"/>
              </a:ext>
            </a:extLst>
          </a:blip>
          <a:srcRect l="11631" r="11631"/>
          <a:stretch/>
        </p:blipFill>
        <p:spPr>
          <a:xfrm>
            <a:off x="5441527" y="1492420"/>
            <a:ext cx="1679952" cy="1459982"/>
          </a:xfrm>
          <a:prstGeom prst="hexagon">
            <a:avLst/>
          </a:prstGeom>
        </p:spPr>
      </p:pic>
      <p:sp>
        <p:nvSpPr>
          <p:cNvPr id="45" name="Rectangle 44">
            <a:extLst>
              <a:ext uri="{FF2B5EF4-FFF2-40B4-BE49-F238E27FC236}">
                <a16:creationId xmlns:a16="http://schemas.microsoft.com/office/drawing/2014/main" id="{14EC9D27-DC68-4965-33B1-D53F64FD7547}"/>
              </a:ext>
            </a:extLst>
          </p:cNvPr>
          <p:cNvSpPr/>
          <p:nvPr/>
        </p:nvSpPr>
        <p:spPr>
          <a:xfrm>
            <a:off x="7182851" y="4842168"/>
            <a:ext cx="2419259" cy="1443469"/>
          </a:xfrm>
          <a:prstGeom prst="rect">
            <a:avLst/>
          </a:prstGeom>
          <a:solidFill>
            <a:schemeClr val="tx2"/>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6B5C619C-8F91-BAF3-D1D0-F9317C61FB9D}"/>
              </a:ext>
            </a:extLst>
          </p:cNvPr>
          <p:cNvPicPr>
            <a:picLocks noChangeAspect="1"/>
          </p:cNvPicPr>
          <p:nvPr/>
        </p:nvPicPr>
        <p:blipFill>
          <a:blip r:embed="rId5">
            <a:extLst>
              <a:ext uri="{28A0092B-C50C-407E-A947-70E740481C1C}">
                <a14:useLocalDpi xmlns:a14="http://schemas.microsoft.com/office/drawing/2010/main" val="0"/>
              </a:ext>
            </a:extLst>
          </a:blip>
          <a:srcRect t="5680" b="5680"/>
          <a:stretch/>
        </p:blipFill>
        <p:spPr>
          <a:xfrm>
            <a:off x="7552507" y="4112178"/>
            <a:ext cx="1679952" cy="1459982"/>
          </a:xfrm>
          <a:prstGeom prst="hexagon">
            <a:avLst/>
          </a:prstGeom>
        </p:spPr>
      </p:pic>
      <p:sp>
        <p:nvSpPr>
          <p:cNvPr id="48" name="Rectangle 47">
            <a:extLst>
              <a:ext uri="{FF2B5EF4-FFF2-40B4-BE49-F238E27FC236}">
                <a16:creationId xmlns:a16="http://schemas.microsoft.com/office/drawing/2014/main" id="{4F368DEC-6099-B09B-2230-0CD3E81521CA}"/>
              </a:ext>
            </a:extLst>
          </p:cNvPr>
          <p:cNvSpPr/>
          <p:nvPr/>
        </p:nvSpPr>
        <p:spPr>
          <a:xfrm>
            <a:off x="9450571" y="2222411"/>
            <a:ext cx="2419259" cy="1443469"/>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pic>
        <p:nvPicPr>
          <p:cNvPr id="50" name="Picture 49">
            <a:extLst>
              <a:ext uri="{FF2B5EF4-FFF2-40B4-BE49-F238E27FC236}">
                <a16:creationId xmlns:a16="http://schemas.microsoft.com/office/drawing/2014/main" id="{011A7F7A-E10E-67B4-B75A-D72AB3FC5E0E}"/>
              </a:ext>
            </a:extLst>
          </p:cNvPr>
          <p:cNvPicPr>
            <a:picLocks noChangeAspect="1"/>
          </p:cNvPicPr>
          <p:nvPr/>
        </p:nvPicPr>
        <p:blipFill>
          <a:blip r:embed="rId6">
            <a:extLst>
              <a:ext uri="{28A0092B-C50C-407E-A947-70E740481C1C}">
                <a14:useLocalDpi xmlns:a14="http://schemas.microsoft.com/office/drawing/2010/main" val="0"/>
              </a:ext>
            </a:extLst>
          </a:blip>
          <a:srcRect l="11626" r="11626"/>
          <a:stretch/>
        </p:blipFill>
        <p:spPr>
          <a:xfrm>
            <a:off x="9799687" y="1492420"/>
            <a:ext cx="1679952" cy="1459982"/>
          </a:xfrm>
          <a:prstGeom prst="hexagon">
            <a:avLst/>
          </a:prstGeom>
        </p:spPr>
      </p:pic>
      <p:sp>
        <p:nvSpPr>
          <p:cNvPr id="53" name="TextBox 52">
            <a:extLst>
              <a:ext uri="{FF2B5EF4-FFF2-40B4-BE49-F238E27FC236}">
                <a16:creationId xmlns:a16="http://schemas.microsoft.com/office/drawing/2014/main" id="{3076263D-9721-B4EC-BC47-8F7017CC4B69}"/>
              </a:ext>
            </a:extLst>
          </p:cNvPr>
          <p:cNvSpPr txBox="1"/>
          <p:nvPr/>
        </p:nvSpPr>
        <p:spPr>
          <a:xfrm>
            <a:off x="610556"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 RAMOS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AdrianR@jaaz.org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4" name="TextBox 53">
            <a:extLst>
              <a:ext uri="{FF2B5EF4-FFF2-40B4-BE49-F238E27FC236}">
                <a16:creationId xmlns:a16="http://schemas.microsoft.com/office/drawing/2014/main" id="{6857C743-A202-0F4A-5988-8197227CD8D4}"/>
              </a:ext>
            </a:extLst>
          </p:cNvPr>
          <p:cNvSpPr txBox="1"/>
          <p:nvPr/>
        </p:nvSpPr>
        <p:spPr>
          <a:xfrm>
            <a:off x="9655048" y="3011532"/>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 SCHULTE</a:t>
            </a:r>
          </a:p>
          <a:p>
            <a:pPr algn="ctr"/>
            <a:r>
              <a:rPr lang="en-US" sz="1400">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TaylorS@jaaz.org</a:t>
            </a:r>
          </a:p>
          <a:p>
            <a:pPr algn="ctr"/>
            <a:endParaRPr lang="en-US" sz="9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6" name="TextBox 55">
            <a:extLst>
              <a:ext uri="{FF2B5EF4-FFF2-40B4-BE49-F238E27FC236}">
                <a16:creationId xmlns:a16="http://schemas.microsoft.com/office/drawing/2014/main" id="{CF4A8BB2-E36A-09BD-C9B4-18424B2220FB}"/>
              </a:ext>
            </a:extLst>
          </p:cNvPr>
          <p:cNvSpPr txBox="1"/>
          <p:nvPr/>
        </p:nvSpPr>
        <p:spPr>
          <a:xfrm>
            <a:off x="7347140" y="5641305"/>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 ROBLES</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MiriamR@jaaz.org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57" name="TextBox 56">
            <a:extLst>
              <a:ext uri="{FF2B5EF4-FFF2-40B4-BE49-F238E27FC236}">
                <a16:creationId xmlns:a16="http://schemas.microsoft.com/office/drawing/2014/main" id="{BCB8F6F2-19CA-49CB-5DA7-430EBDC81D29}"/>
              </a:ext>
            </a:extLst>
          </p:cNvPr>
          <p:cNvSpPr txBox="1"/>
          <p:nvPr/>
        </p:nvSpPr>
        <p:spPr>
          <a:xfrm>
            <a:off x="2675469" y="5628963"/>
            <a:ext cx="2090683"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 ALLEN</a:t>
            </a:r>
          </a:p>
          <a:p>
            <a:pPr algn="ctr"/>
            <a:r>
              <a:rPr lang="en-US" sz="140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LaurenA@jaaz.org</a:t>
            </a:r>
          </a:p>
          <a:p>
            <a:pPr algn="ctr"/>
            <a:endParaRPr lang="en-US" sz="9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pic>
        <p:nvPicPr>
          <p:cNvPr id="59" name="Picture 58">
            <a:extLst>
              <a:ext uri="{FF2B5EF4-FFF2-40B4-BE49-F238E27FC236}">
                <a16:creationId xmlns:a16="http://schemas.microsoft.com/office/drawing/2014/main" id="{CE757D71-F54D-1FF0-895F-CB6A33AFE912}"/>
              </a:ext>
            </a:extLst>
          </p:cNvPr>
          <p:cNvPicPr>
            <a:picLocks noChangeAspect="1"/>
          </p:cNvPicPr>
          <p:nvPr/>
        </p:nvPicPr>
        <p:blipFill>
          <a:blip r:embed="rId7">
            <a:extLst>
              <a:ext uri="{28A0092B-C50C-407E-A947-70E740481C1C}">
                <a14:useLocalDpi xmlns:a14="http://schemas.microsoft.com/office/drawing/2010/main" val="0"/>
              </a:ext>
            </a:extLst>
          </a:blip>
          <a:srcRect r="77094"/>
          <a:stretch>
            <a:fillRect/>
          </a:stretch>
        </p:blipFill>
        <p:spPr>
          <a:xfrm>
            <a:off x="8974303" y="2508999"/>
            <a:ext cx="750190" cy="931595"/>
          </a:xfrm>
          <a:prstGeom prst="rect">
            <a:avLst/>
          </a:prstGeom>
        </p:spPr>
      </p:pic>
      <p:pic>
        <p:nvPicPr>
          <p:cNvPr id="5" name="Picture 4">
            <a:extLst>
              <a:ext uri="{FF2B5EF4-FFF2-40B4-BE49-F238E27FC236}">
                <a16:creationId xmlns:a16="http://schemas.microsoft.com/office/drawing/2014/main" id="{647271AA-F5DE-BCD2-0DBE-D0CB7E163AE5}"/>
              </a:ext>
            </a:extLst>
          </p:cNvPr>
          <p:cNvPicPr>
            <a:picLocks noChangeAspect="1"/>
          </p:cNvPicPr>
          <p:nvPr/>
        </p:nvPicPr>
        <p:blipFill>
          <a:blip r:embed="rId8">
            <a:extLst>
              <a:ext uri="{28A0092B-C50C-407E-A947-70E740481C1C}">
                <a14:useLocalDpi xmlns:a14="http://schemas.microsoft.com/office/drawing/2010/main" val="0"/>
              </a:ext>
            </a:extLst>
          </a:blip>
          <a:srcRect l="11619" r="11619"/>
          <a:stretch/>
        </p:blipFill>
        <p:spPr>
          <a:xfrm>
            <a:off x="2920881" y="4103446"/>
            <a:ext cx="1704908" cy="1481670"/>
          </a:xfrm>
          <a:prstGeom prst="hexagon">
            <a:avLst/>
          </a:prstGeom>
        </p:spPr>
      </p:pic>
    </p:spTree>
    <p:extLst>
      <p:ext uri="{BB962C8B-B14F-4D97-AF65-F5344CB8AC3E}">
        <p14:creationId xmlns:p14="http://schemas.microsoft.com/office/powerpoint/2010/main" val="635162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007BF-566F-49E2-1DBD-DE47AE4F302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0580037-37B4-C3BA-C8FC-EE9F6174306E}"/>
              </a:ext>
            </a:extLst>
          </p:cNvPr>
          <p:cNvSpPr/>
          <p:nvPr/>
        </p:nvSpPr>
        <p:spPr>
          <a:xfrm>
            <a:off x="0" y="0"/>
            <a:ext cx="12192000" cy="6857999"/>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7462573-89F2-5900-95F1-16EA6A35FDAA}"/>
              </a:ext>
            </a:extLst>
          </p:cNvPr>
          <p:cNvSpPr/>
          <p:nvPr/>
        </p:nvSpPr>
        <p:spPr>
          <a:xfrm>
            <a:off x="0" y="0"/>
            <a:ext cx="6096000" cy="6858000"/>
          </a:xfrm>
          <a:prstGeom prst="rect">
            <a:avLst/>
          </a:prstGeom>
          <a:solidFill>
            <a:srgbClr val="22404D"/>
          </a:solidFill>
          <a:ln>
            <a:solidFill>
              <a:srgbClr val="3719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3A2202C-950D-8CE9-8C81-C67489B7B412}"/>
              </a:ext>
            </a:extLst>
          </p:cNvPr>
          <p:cNvSpPr txBox="1"/>
          <p:nvPr/>
        </p:nvSpPr>
        <p:spPr>
          <a:xfrm>
            <a:off x="6505040" y="285436"/>
            <a:ext cx="5193612" cy="541174"/>
          </a:xfrm>
          <a:prstGeom prst="rect">
            <a:avLst/>
          </a:prstGeom>
          <a:noFill/>
        </p:spPr>
        <p:txBody>
          <a:bodyPr wrap="square" lIns="91440" tIns="45720" rIns="91440" bIns="45720" rtlCol="0" anchor="t">
            <a:spAutoFit/>
          </a:bodyPr>
          <a:lstStyle/>
          <a:p>
            <a:pPr>
              <a:lnSpc>
                <a:spcPts val="3500"/>
              </a:lnSpc>
            </a:pPr>
            <a:r>
              <a:rPr lang="en-US" sz="32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WELCOME!</a:t>
            </a:r>
          </a:p>
        </p:txBody>
      </p:sp>
      <p:pic>
        <p:nvPicPr>
          <p:cNvPr id="8" name="Picture 7">
            <a:extLst>
              <a:ext uri="{FF2B5EF4-FFF2-40B4-BE49-F238E27FC236}">
                <a16:creationId xmlns:a16="http://schemas.microsoft.com/office/drawing/2014/main" id="{0880C0C6-B1AA-C239-E164-DB300D99EF11}"/>
              </a:ext>
            </a:extLst>
          </p:cNvPr>
          <p:cNvPicPr>
            <a:picLocks noChangeAspect="1"/>
          </p:cNvPicPr>
          <p:nvPr/>
        </p:nvPicPr>
        <p:blipFill>
          <a:blip r:embed="rId3">
            <a:extLst>
              <a:ext uri="{28A0092B-C50C-407E-A947-70E740481C1C}">
                <a14:useLocalDpi xmlns:a14="http://schemas.microsoft.com/office/drawing/2010/main" val="0"/>
              </a:ext>
            </a:extLst>
          </a:blip>
          <a:srcRect t="5050" b="5050"/>
          <a:stretch/>
        </p:blipFill>
        <p:spPr>
          <a:xfrm>
            <a:off x="0" y="1"/>
            <a:ext cx="6096000" cy="6858000"/>
          </a:xfrm>
          <a:prstGeom prst="rect">
            <a:avLst/>
          </a:prstGeom>
          <a:ln>
            <a:noFill/>
          </a:ln>
        </p:spPr>
      </p:pic>
      <p:cxnSp>
        <p:nvCxnSpPr>
          <p:cNvPr id="16" name="Straight Connector 15">
            <a:extLst>
              <a:ext uri="{FF2B5EF4-FFF2-40B4-BE49-F238E27FC236}">
                <a16:creationId xmlns:a16="http://schemas.microsoft.com/office/drawing/2014/main" id="{8CC05EDC-A802-40F2-04B9-ED66F303E2FE}"/>
              </a:ext>
            </a:extLst>
          </p:cNvPr>
          <p:cNvCxnSpPr/>
          <p:nvPr/>
        </p:nvCxnSpPr>
        <p:spPr>
          <a:xfrm>
            <a:off x="6096000" y="-53622"/>
            <a:ext cx="0" cy="6965244"/>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B21A851-E256-7EC9-8F80-B5FE79BBC501}"/>
              </a:ext>
            </a:extLst>
          </p:cNvPr>
          <p:cNvCxnSpPr>
            <a:cxnSpLocks/>
          </p:cNvCxnSpPr>
          <p:nvPr/>
        </p:nvCxnSpPr>
        <p:spPr>
          <a:xfrm flipH="1">
            <a:off x="6598594" y="958924"/>
            <a:ext cx="5006503" cy="0"/>
          </a:xfrm>
          <a:prstGeom prst="line">
            <a:avLst/>
          </a:prstGeom>
          <a:ln w="25400">
            <a:gradFill flip="none" rotWithShape="1">
              <a:gsLst>
                <a:gs pos="26000">
                  <a:srgbClr val="15BCC8"/>
                </a:gs>
                <a:gs pos="52000">
                  <a:srgbClr val="E4E24E"/>
                </a:gs>
                <a:gs pos="81000">
                  <a:srgbClr val="15BCC8"/>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8" name="Text Placeholder 2">
            <a:extLst>
              <a:ext uri="{FF2B5EF4-FFF2-40B4-BE49-F238E27FC236}">
                <a16:creationId xmlns:a16="http://schemas.microsoft.com/office/drawing/2014/main" id="{98D371BD-E0C4-121C-53BC-C5E043B9B19D}"/>
              </a:ext>
            </a:extLst>
          </p:cNvPr>
          <p:cNvSpPr txBox="1">
            <a:spLocks/>
          </p:cNvSpPr>
          <p:nvPr/>
        </p:nvSpPr>
        <p:spPr>
          <a:xfrm>
            <a:off x="6328817" y="1112046"/>
            <a:ext cx="5546053" cy="2274100"/>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lnSpc>
                <a:spcPct val="150000"/>
              </a:lnSpc>
              <a:spcBef>
                <a:spcPts val="600"/>
              </a:spcBef>
              <a:spcAft>
                <a:spcPts val="600"/>
              </a:spcAft>
              <a:buSzPts val="1300"/>
              <a:buFontTx/>
              <a:buNone/>
              <a:defRPr/>
            </a:pPr>
            <a:r>
              <a:rPr lang="en-US" sz="1600">
                <a:solidFill>
                  <a:schemeClr val="bg1"/>
                </a:solidFill>
                <a:latin typeface="Montserrat" panose="00000500000000000000" pitchFamily="2" charset="0"/>
              </a:rPr>
              <a:t>With the help of our volunteers, Junior Achievement prepares AZ students to </a:t>
            </a:r>
            <a:r>
              <a:rPr lang="en-US" sz="1600" b="1">
                <a:solidFill>
                  <a:schemeClr val="bg1"/>
                </a:solidFill>
                <a:latin typeface="Montserrat" panose="00000500000000000000" pitchFamily="2" charset="0"/>
              </a:rPr>
              <a:t>succeed in work and life by:</a:t>
            </a: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CONNECTING</a:t>
            </a:r>
            <a:r>
              <a:rPr lang="en-US" sz="1400">
                <a:solidFill>
                  <a:schemeClr val="bg1"/>
                </a:solidFill>
                <a:latin typeface="Montserrat" panose="00000500000000000000" pitchFamily="2" charset="0"/>
                <a:ea typeface="Calibri"/>
                <a:cs typeface="Calibri"/>
              </a:rPr>
              <a:t> their education to real world experiences</a:t>
            </a: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BUILDING</a:t>
            </a:r>
            <a:r>
              <a:rPr lang="en-US" sz="1400">
                <a:solidFill>
                  <a:schemeClr val="bg1"/>
                </a:solidFill>
                <a:latin typeface="Montserrat" panose="00000500000000000000" pitchFamily="2" charset="0"/>
                <a:ea typeface="Calibri"/>
                <a:cs typeface="Calibri"/>
              </a:rPr>
              <a:t> their confidence and durable skills</a:t>
            </a:r>
            <a:endParaRPr lang="en-US" sz="1400">
              <a:solidFill>
                <a:schemeClr val="bg1"/>
              </a:solidFill>
              <a:latin typeface="Montserrat" panose="00000500000000000000" pitchFamily="2" charset="0"/>
            </a:endParaRP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EXPLORING </a:t>
            </a:r>
            <a:r>
              <a:rPr lang="en-US" sz="1400">
                <a:solidFill>
                  <a:schemeClr val="bg1"/>
                </a:solidFill>
                <a:latin typeface="Montserrat" panose="00000500000000000000" pitchFamily="2" charset="0"/>
                <a:ea typeface="Calibri"/>
                <a:cs typeface="Calibri"/>
              </a:rPr>
              <a:t>future opportunities</a:t>
            </a: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EMPOWERING </a:t>
            </a:r>
            <a:r>
              <a:rPr lang="en-US" sz="1400">
                <a:solidFill>
                  <a:schemeClr val="bg1"/>
                </a:solidFill>
                <a:latin typeface="Montserrat" panose="00000500000000000000" pitchFamily="2" charset="0"/>
                <a:ea typeface="Calibri"/>
                <a:cs typeface="Calibri"/>
              </a:rPr>
              <a:t>them towards future economic mobility</a:t>
            </a:r>
          </a:p>
          <a:p>
            <a:pPr marL="628015" lvl="1" indent="-228600" defTabSz="914400">
              <a:spcBef>
                <a:spcPts val="600"/>
              </a:spcBef>
              <a:spcAft>
                <a:spcPts val="600"/>
              </a:spcAft>
              <a:buSzPts val="1300"/>
              <a:buFont typeface="Courier New"/>
              <a:buChar char="o"/>
              <a:defRPr/>
            </a:pPr>
            <a:endParaRPr lang="en-US" sz="1400" b="1">
              <a:solidFill>
                <a:schemeClr val="bg1"/>
              </a:solidFill>
              <a:latin typeface="Montserrat" panose="00000500000000000000" pitchFamily="2" charset="0"/>
              <a:ea typeface="Calibri"/>
              <a:cs typeface="Calibri"/>
            </a:endParaRPr>
          </a:p>
          <a:p>
            <a:pPr marL="0" indent="0" defTabSz="914400">
              <a:lnSpc>
                <a:spcPct val="150000"/>
              </a:lnSpc>
              <a:spcBef>
                <a:spcPts val="600"/>
              </a:spcBef>
              <a:spcAft>
                <a:spcPts val="600"/>
              </a:spcAft>
              <a:buSzPts val="1300"/>
              <a:buFontTx/>
              <a:buNone/>
              <a:defRPr/>
            </a:pPr>
            <a:r>
              <a:rPr lang="en-US" sz="1600" b="1">
                <a:solidFill>
                  <a:schemeClr val="bg1"/>
                </a:solidFill>
                <a:latin typeface="Montserrat" panose="00000500000000000000" pitchFamily="2" charset="0"/>
                <a:cs typeface="+mn-cs"/>
              </a:rPr>
              <a:t>THIS SESSION’S PURPOSE IS TO... </a:t>
            </a:r>
            <a:endParaRPr lang="en-US" sz="1600" b="1">
              <a:solidFill>
                <a:schemeClr val="bg1"/>
              </a:solidFill>
              <a:latin typeface="Montserrat" panose="00000500000000000000" pitchFamily="2" charset="0"/>
              <a:ea typeface="Calibri"/>
              <a:cs typeface="+mn-cs"/>
            </a:endParaRP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INTRODUCE</a:t>
            </a:r>
            <a:r>
              <a:rPr lang="en-US" sz="1400">
                <a:solidFill>
                  <a:schemeClr val="bg1"/>
                </a:solidFill>
                <a:latin typeface="Montserrat" panose="00000500000000000000" pitchFamily="2" charset="0"/>
                <a:ea typeface="Calibri"/>
                <a:cs typeface="Calibri"/>
              </a:rPr>
              <a:t> you to JA's In-Classroom opportunities</a:t>
            </a: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PREPARE</a:t>
            </a:r>
            <a:r>
              <a:rPr lang="en-US" sz="1400">
                <a:solidFill>
                  <a:schemeClr val="bg1"/>
                </a:solidFill>
                <a:latin typeface="Montserrat" panose="00000500000000000000" pitchFamily="2" charset="0"/>
                <a:ea typeface="Calibri"/>
                <a:cs typeface="Calibri"/>
              </a:rPr>
              <a:t> you for interacting with students</a:t>
            </a:r>
            <a:endParaRPr lang="en-US" sz="1400">
              <a:solidFill>
                <a:schemeClr val="bg1"/>
              </a:solidFill>
              <a:latin typeface="Montserrat" panose="00000500000000000000" pitchFamily="2" charset="0"/>
              <a:cs typeface="+mn-cs"/>
            </a:endParaRP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REVIEW</a:t>
            </a:r>
            <a:r>
              <a:rPr lang="en-US" sz="1400">
                <a:solidFill>
                  <a:schemeClr val="bg1"/>
                </a:solidFill>
                <a:latin typeface="Montserrat" panose="00000500000000000000" pitchFamily="2" charset="0"/>
                <a:ea typeface="Calibri"/>
                <a:cs typeface="Calibri"/>
              </a:rPr>
              <a:t> the resources you will use to prepare</a:t>
            </a:r>
          </a:p>
          <a:p>
            <a:pPr marL="628015" lvl="1" indent="-228600" defTabSz="914400">
              <a:spcBef>
                <a:spcPts val="600"/>
              </a:spcBef>
              <a:spcAft>
                <a:spcPts val="600"/>
              </a:spcAft>
              <a:buSzPts val="1300"/>
              <a:buFont typeface="Courier New"/>
              <a:buChar char="o"/>
              <a:defRPr/>
            </a:pPr>
            <a:r>
              <a:rPr lang="en-US" sz="1400" b="1">
                <a:solidFill>
                  <a:schemeClr val="bg1"/>
                </a:solidFill>
                <a:latin typeface="Montserrat" panose="00000500000000000000" pitchFamily="2" charset="0"/>
                <a:ea typeface="Calibri"/>
                <a:cs typeface="Calibri"/>
              </a:rPr>
              <a:t>EXPRESS </a:t>
            </a:r>
            <a:r>
              <a:rPr lang="en-US" sz="1400">
                <a:solidFill>
                  <a:schemeClr val="bg1"/>
                </a:solidFill>
                <a:latin typeface="Montserrat" panose="00000500000000000000" pitchFamily="2" charset="0"/>
                <a:ea typeface="Calibri"/>
                <a:cs typeface="Calibri"/>
              </a:rPr>
              <a:t>our gratitude</a:t>
            </a:r>
            <a:endParaRPr lang="en-US" sz="1700"/>
          </a:p>
        </p:txBody>
      </p:sp>
      <p:sp>
        <p:nvSpPr>
          <p:cNvPr id="20" name="Text Placeholder 2">
            <a:extLst>
              <a:ext uri="{FF2B5EF4-FFF2-40B4-BE49-F238E27FC236}">
                <a16:creationId xmlns:a16="http://schemas.microsoft.com/office/drawing/2014/main" id="{2D94EECE-5F0D-EAFB-5659-F7BB55C356B0}"/>
              </a:ext>
            </a:extLst>
          </p:cNvPr>
          <p:cNvSpPr txBox="1">
            <a:spLocks/>
          </p:cNvSpPr>
          <p:nvPr/>
        </p:nvSpPr>
        <p:spPr>
          <a:xfrm>
            <a:off x="6328818" y="1154899"/>
            <a:ext cx="5546053" cy="2932112"/>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lnSpc>
                <a:spcPct val="150000"/>
              </a:lnSpc>
              <a:spcBef>
                <a:spcPts val="600"/>
              </a:spcBef>
              <a:spcAft>
                <a:spcPts val="600"/>
              </a:spcAft>
              <a:buSzPts val="1300"/>
              <a:buFontTx/>
              <a:buNone/>
              <a:defRPr/>
            </a:pPr>
            <a:endParaRPr lang="en-US" sz="1400">
              <a:solidFill>
                <a:schemeClr val="bg1"/>
              </a:solidFill>
              <a:latin typeface="Montserrat" panose="00000500000000000000" pitchFamily="2" charset="0"/>
              <a:ea typeface="Calibri"/>
              <a:cs typeface="Calibri"/>
            </a:endParaRPr>
          </a:p>
        </p:txBody>
      </p:sp>
    </p:spTree>
    <p:extLst>
      <p:ext uri="{BB962C8B-B14F-4D97-AF65-F5344CB8AC3E}">
        <p14:creationId xmlns:p14="http://schemas.microsoft.com/office/powerpoint/2010/main" val="4190474021"/>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C84E6-0757-8051-483C-4B6776303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8AC93-0F36-4D6C-3523-3D400BB87D81}"/>
              </a:ext>
            </a:extLst>
          </p:cNvPr>
          <p:cNvSpPr>
            <a:spLocks noGrp="1"/>
          </p:cNvSpPr>
          <p:nvPr>
            <p:ph type="title"/>
          </p:nvPr>
        </p:nvSpPr>
        <p:spPr/>
        <p:txBody>
          <a:bodyPr/>
          <a:lstStyle/>
          <a:p>
            <a:pPr algn="ctr"/>
            <a:r>
              <a:rPr lang="en-US"/>
              <a:t>JA Volunteer Agreement</a:t>
            </a:r>
          </a:p>
        </p:txBody>
      </p:sp>
      <p:sp>
        <p:nvSpPr>
          <p:cNvPr id="3" name="Content Placeholder 2">
            <a:extLst>
              <a:ext uri="{FF2B5EF4-FFF2-40B4-BE49-F238E27FC236}">
                <a16:creationId xmlns:a16="http://schemas.microsoft.com/office/drawing/2014/main" id="{C184FAE1-6582-EDB9-661A-A0B0879FC406}"/>
              </a:ext>
            </a:extLst>
          </p:cNvPr>
          <p:cNvSpPr>
            <a:spLocks noGrp="1"/>
          </p:cNvSpPr>
          <p:nvPr>
            <p:ph idx="1"/>
          </p:nvPr>
        </p:nvSpPr>
        <p:spPr>
          <a:xfrm>
            <a:off x="802719" y="1229033"/>
            <a:ext cx="5739596" cy="5358166"/>
          </a:xfrm>
        </p:spPr>
        <p:txBody>
          <a:bodyPr>
            <a:normAutofit/>
          </a:bodyPr>
          <a:lstStyle/>
          <a:p>
            <a:pPr marL="0" lvl="0" indent="0">
              <a:buNone/>
              <a:defRPr/>
            </a:pPr>
            <a:r>
              <a:rPr lang="en-US">
                <a:solidFill>
                  <a:srgbClr val="22404D"/>
                </a:solidFill>
              </a:rPr>
              <a:t>Please take a few minutes to read and sign the Volunteer Agreement by scanning the QR code.​</a:t>
            </a:r>
          </a:p>
          <a:p>
            <a:pPr marL="0" lvl="0" indent="0">
              <a:buNone/>
              <a:defRPr/>
            </a:pPr>
            <a:endParaRPr lang="en-US">
              <a:solidFill>
                <a:srgbClr val="22404D"/>
              </a:solidFill>
            </a:endParaRPr>
          </a:p>
          <a:p>
            <a:pPr marL="0" lvl="0" indent="0">
              <a:buNone/>
              <a:defRPr/>
            </a:pPr>
            <a:r>
              <a:rPr lang="en-US">
                <a:solidFill>
                  <a:srgbClr val="22404D"/>
                </a:solidFill>
              </a:rPr>
              <a:t>This is required before entering the classroom.</a:t>
            </a:r>
          </a:p>
          <a:p>
            <a:pPr marL="0" lvl="0" indent="0">
              <a:buNone/>
              <a:defRPr/>
            </a:pPr>
            <a:endParaRPr lang="en-US">
              <a:solidFill>
                <a:srgbClr val="22404D"/>
              </a:solidFill>
            </a:endParaRPr>
          </a:p>
          <a:p>
            <a:pPr marL="0" lvl="0" indent="0">
              <a:buNone/>
              <a:defRPr/>
            </a:pPr>
            <a:r>
              <a:rPr lang="en-US" sz="2800" b="1">
                <a:solidFill>
                  <a:srgbClr val="00A0AF"/>
                </a:solidFill>
                <a:hlinkClick r:id="rId3"/>
              </a:rPr>
              <a:t>www.jaaz.org/volunteer-agreement-form/</a:t>
            </a:r>
            <a:endParaRPr lang="en-US" sz="2800" b="1">
              <a:solidFill>
                <a:srgbClr val="00A0AF"/>
              </a:solidFill>
            </a:endParaRPr>
          </a:p>
          <a:p>
            <a:endParaRPr lang="en-US"/>
          </a:p>
          <a:p>
            <a:endParaRPr lang="en-US"/>
          </a:p>
        </p:txBody>
      </p:sp>
      <p:pic>
        <p:nvPicPr>
          <p:cNvPr id="8" name="Picture 2">
            <a:extLst>
              <a:ext uri="{FF2B5EF4-FFF2-40B4-BE49-F238E27FC236}">
                <a16:creationId xmlns:a16="http://schemas.microsoft.com/office/drawing/2014/main" id="{FB4BD077-512F-C80F-C014-4AB86588AC2C}"/>
              </a:ext>
            </a:extLst>
          </p:cNvPr>
          <p:cNvPicPr>
            <a:picLocks noChangeAspect="1" noChangeArrowheads="1"/>
          </p:cNvPicPr>
          <p:nvPr/>
        </p:nvPicPr>
        <p:blipFill>
          <a:blip r:embed="rId4"/>
          <a:stretch/>
        </p:blipFill>
        <p:spPr bwMode="auto">
          <a:xfrm>
            <a:off x="6326378" y="1229033"/>
            <a:ext cx="5256022" cy="5318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35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E251-F4CE-298A-DAE8-317F8799DA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ED1898-79D8-67F7-5D22-2EEAB5E56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033" y="0"/>
            <a:ext cx="6053967" cy="6872514"/>
          </a:xfrm>
          <a:prstGeom prst="rect">
            <a:avLst/>
          </a:prstGeom>
        </p:spPr>
      </p:pic>
      <p:sp>
        <p:nvSpPr>
          <p:cNvPr id="7" name="TextBox 7">
            <a:extLst>
              <a:ext uri="{FF2B5EF4-FFF2-40B4-BE49-F238E27FC236}">
                <a16:creationId xmlns:a16="http://schemas.microsoft.com/office/drawing/2014/main" id="{8E295F0B-A9D1-0F43-3E7A-DF35C6498CA3}"/>
              </a:ext>
            </a:extLst>
          </p:cNvPr>
          <p:cNvSpPr txBox="1"/>
          <p:nvPr/>
        </p:nvSpPr>
        <p:spPr>
          <a:xfrm>
            <a:off x="488177" y="3482248"/>
            <a:ext cx="4951280" cy="307777"/>
          </a:xfrm>
          <a:prstGeom prst="rect">
            <a:avLst/>
          </a:prstGeom>
        </p:spPr>
        <p:txBody>
          <a:bodyPr wrap="square" lIns="0" tIns="0" rIns="0" bIns="0" rtlCol="0" anchor="t">
            <a:spAutoFit/>
          </a:bodyPr>
          <a:lstStyle/>
          <a:p>
            <a:pPr defTabSz="609630">
              <a:defRPr/>
            </a:pPr>
            <a:r>
              <a:rPr lang="en-US" sz="2000">
                <a:solidFill>
                  <a:srgbClr val="00889C"/>
                </a:solidFill>
                <a:latin typeface="Montserrat Medium" pitchFamily="2" charset="77"/>
                <a:sym typeface="Montserrat"/>
              </a:rPr>
              <a:t>Share your </a:t>
            </a:r>
            <a:r>
              <a:rPr lang="en-US" sz="2000" b="1">
                <a:solidFill>
                  <a:srgbClr val="00889C"/>
                </a:solidFill>
                <a:latin typeface="Montserrat Medium" pitchFamily="2" charset="77"/>
                <a:sym typeface="Montserrat"/>
              </a:rPr>
              <a:t>NAME</a:t>
            </a:r>
            <a:r>
              <a:rPr lang="en-US" sz="2000">
                <a:solidFill>
                  <a:srgbClr val="00889C"/>
                </a:solidFill>
                <a:latin typeface="Montserrat Medium" pitchFamily="2" charset="77"/>
                <a:sym typeface="Montserrat"/>
              </a:rPr>
              <a:t> + </a:t>
            </a:r>
            <a:r>
              <a:rPr lang="en-US" sz="2000" b="1">
                <a:solidFill>
                  <a:srgbClr val="00889C"/>
                </a:solidFill>
                <a:latin typeface="Montserrat Medium" pitchFamily="2" charset="77"/>
                <a:sym typeface="Montserrat"/>
              </a:rPr>
              <a:t>ORGANIZATION</a:t>
            </a:r>
            <a:endParaRPr lang="en-US" sz="2000" b="1">
              <a:solidFill>
                <a:srgbClr val="00889C"/>
              </a:solidFill>
              <a:latin typeface="Montserrat Medium" pitchFamily="2" charset="77"/>
            </a:endParaRPr>
          </a:p>
        </p:txBody>
      </p:sp>
      <p:sp>
        <p:nvSpPr>
          <p:cNvPr id="20" name="Hexagon 19">
            <a:extLst>
              <a:ext uri="{FF2B5EF4-FFF2-40B4-BE49-F238E27FC236}">
                <a16:creationId xmlns:a16="http://schemas.microsoft.com/office/drawing/2014/main" id="{75222FA6-446B-5864-AE8C-31622CDB59E4}"/>
              </a:ext>
            </a:extLst>
          </p:cNvPr>
          <p:cNvSpPr>
            <a:spLocks noGrp="1" noRot="1" noMove="1" noResize="1" noEditPoints="1" noAdjustHandles="1" noChangeArrowheads="1" noChangeShapeType="1"/>
          </p:cNvSpPr>
          <p:nvPr/>
        </p:nvSpPr>
        <p:spPr>
          <a:xfrm>
            <a:off x="5630233" y="4897481"/>
            <a:ext cx="1015601" cy="895378"/>
          </a:xfrm>
          <a:prstGeom prst="hexagon">
            <a:avLst/>
          </a:prstGeom>
          <a:solidFill>
            <a:schemeClr val="tx2"/>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7">
            <a:extLst>
              <a:ext uri="{FF2B5EF4-FFF2-40B4-BE49-F238E27FC236}">
                <a16:creationId xmlns:a16="http://schemas.microsoft.com/office/drawing/2014/main" id="{3310051B-E333-D394-19C9-B7E7EA24C3DC}"/>
              </a:ext>
            </a:extLst>
          </p:cNvPr>
          <p:cNvSpPr txBox="1"/>
          <p:nvPr/>
        </p:nvSpPr>
        <p:spPr>
          <a:xfrm>
            <a:off x="6755367" y="5070635"/>
            <a:ext cx="4988002" cy="553998"/>
          </a:xfrm>
          <a:prstGeom prst="rect">
            <a:avLst/>
          </a:prstGeom>
        </p:spPr>
        <p:txBody>
          <a:bodyPr wrap="square" lIns="0" tIns="0" rIns="0" bIns="0" rtlCol="0" anchor="t">
            <a:spAutoFit/>
          </a:bodyPr>
          <a:lstStyle/>
          <a:p>
            <a:pPr marL="173037"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What inspired you to volunteer with </a:t>
            </a:r>
            <a:r>
              <a:rPr kumimoji="0" lang="en-US" sz="1800" b="1" i="0" u="none" strike="noStrike" kern="1200" cap="none" spc="0" normalizeH="0" baseline="0" noProof="0">
                <a:ln>
                  <a:noFill/>
                </a:ln>
                <a:solidFill>
                  <a:schemeClr val="accent3"/>
                </a:solidFill>
                <a:effectLst/>
                <a:uLnTx/>
                <a:uFillTx/>
                <a:latin typeface="Montserrat"/>
                <a:ea typeface="Montserrat"/>
                <a:cs typeface="Montserrat"/>
                <a:sym typeface="Montserrat"/>
              </a:rPr>
              <a:t>JUNIOR ACHIEVEMENT</a:t>
            </a: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a:t>
            </a:r>
          </a:p>
        </p:txBody>
      </p:sp>
      <p:sp>
        <p:nvSpPr>
          <p:cNvPr id="26" name="TextBox 7">
            <a:extLst>
              <a:ext uri="{FF2B5EF4-FFF2-40B4-BE49-F238E27FC236}">
                <a16:creationId xmlns:a16="http://schemas.microsoft.com/office/drawing/2014/main" id="{7ADBAF7A-1FAA-D290-A666-A43AB1AF4FDE}"/>
              </a:ext>
            </a:extLst>
          </p:cNvPr>
          <p:cNvSpPr txBox="1"/>
          <p:nvPr/>
        </p:nvSpPr>
        <p:spPr>
          <a:xfrm>
            <a:off x="6780589" y="3771970"/>
            <a:ext cx="4962780" cy="553998"/>
          </a:xfrm>
          <a:prstGeom prst="rect">
            <a:avLst/>
          </a:prstGeom>
        </p:spPr>
        <p:txBody>
          <a:bodyPr wrap="square" lIns="0" tIns="0" rIns="0" bIns="0" rtlCol="0" anchor="t">
            <a:spAutoFit/>
          </a:bodyPr>
          <a:lstStyle/>
          <a:p>
            <a:pPr marL="173037"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Who is one person who </a:t>
            </a:r>
            <a:r>
              <a:rPr kumimoji="0" lang="en-US" sz="1800" b="1" i="0" u="none" strike="noStrike" kern="1200" cap="none" spc="0" normalizeH="0" baseline="0" noProof="0">
                <a:ln>
                  <a:noFill/>
                </a:ln>
                <a:solidFill>
                  <a:schemeClr val="accent3"/>
                </a:solidFill>
                <a:effectLst/>
                <a:uLnTx/>
                <a:uFillTx/>
                <a:latin typeface="Montserrat"/>
                <a:ea typeface="Montserrat"/>
                <a:cs typeface="Montserrat"/>
                <a:sym typeface="Montserrat"/>
              </a:rPr>
              <a:t>INFLUENCED</a:t>
            </a: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 your future?</a:t>
            </a:r>
          </a:p>
        </p:txBody>
      </p:sp>
      <p:sp>
        <p:nvSpPr>
          <p:cNvPr id="29" name="Hexagon 28">
            <a:extLst>
              <a:ext uri="{FF2B5EF4-FFF2-40B4-BE49-F238E27FC236}">
                <a16:creationId xmlns:a16="http://schemas.microsoft.com/office/drawing/2014/main" id="{6E4E9C0C-45E7-D461-48DB-E3C21EC5DAC5}"/>
              </a:ext>
            </a:extLst>
          </p:cNvPr>
          <p:cNvSpPr>
            <a:spLocks noGrp="1" noRot="1" noMove="1" noResize="1" noEditPoints="1" noAdjustHandles="1" noChangeArrowheads="1" noChangeShapeType="1"/>
          </p:cNvSpPr>
          <p:nvPr/>
        </p:nvSpPr>
        <p:spPr>
          <a:xfrm>
            <a:off x="5643169" y="3602410"/>
            <a:ext cx="1015601" cy="895378"/>
          </a:xfrm>
          <a:prstGeom prst="hexagon">
            <a:avLst/>
          </a:prstGeom>
          <a:solidFill>
            <a:schemeClr val="tx2"/>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7">
            <a:extLst>
              <a:ext uri="{FF2B5EF4-FFF2-40B4-BE49-F238E27FC236}">
                <a16:creationId xmlns:a16="http://schemas.microsoft.com/office/drawing/2014/main" id="{C9B7ACA9-85AD-5961-EBD9-DFC9BFB521DE}"/>
              </a:ext>
            </a:extLst>
          </p:cNvPr>
          <p:cNvSpPr txBox="1"/>
          <p:nvPr/>
        </p:nvSpPr>
        <p:spPr>
          <a:xfrm>
            <a:off x="6780589" y="2449122"/>
            <a:ext cx="4962780" cy="830997"/>
          </a:xfrm>
          <a:prstGeom prst="rect">
            <a:avLst/>
          </a:prstGeom>
        </p:spPr>
        <p:txBody>
          <a:bodyPr wrap="square" lIns="0" tIns="0" rIns="0" bIns="0" rtlCol="0" anchor="t">
            <a:spAutoFit/>
          </a:bodyPr>
          <a:lstStyle/>
          <a:p>
            <a:pPr marL="173037" marR="0" lvl="0" indent="0" algn="l" defTabSz="60963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What is a </a:t>
            </a:r>
            <a:r>
              <a:rPr kumimoji="0" lang="en-US" sz="1800" b="1" i="0" u="none" strike="noStrike" kern="1200" cap="none" spc="0" normalizeH="0" baseline="0" noProof="0">
                <a:ln>
                  <a:noFill/>
                </a:ln>
                <a:solidFill>
                  <a:schemeClr val="accent3"/>
                </a:solidFill>
                <a:effectLst/>
                <a:uLnTx/>
                <a:uFillTx/>
                <a:latin typeface="Montserrat"/>
                <a:ea typeface="Montserrat"/>
                <a:cs typeface="Montserrat"/>
                <a:sym typeface="Montserrat"/>
              </a:rPr>
              <a:t>SKILL</a:t>
            </a:r>
            <a:r>
              <a:rPr kumimoji="0" lang="en-US" sz="1800" b="1" i="0" u="none" strike="noStrike" kern="1200" cap="none" spc="0" normalizeH="0" baseline="0" noProof="0">
                <a:ln>
                  <a:noFill/>
                </a:ln>
                <a:solidFill>
                  <a:schemeClr val="bg1"/>
                </a:solidFill>
                <a:effectLst/>
                <a:uLnTx/>
                <a:uFillTx/>
                <a:latin typeface="Montserrat"/>
                <a:ea typeface="Montserrat"/>
                <a:cs typeface="Montserrat"/>
                <a:sym typeface="Montserrat"/>
              </a:rPr>
              <a:t> that you’ve developed that you feel is important for young people to learn?</a:t>
            </a:r>
          </a:p>
        </p:txBody>
      </p:sp>
      <p:sp>
        <p:nvSpPr>
          <p:cNvPr id="30" name="Hexagon 29">
            <a:extLst>
              <a:ext uri="{FF2B5EF4-FFF2-40B4-BE49-F238E27FC236}">
                <a16:creationId xmlns:a16="http://schemas.microsoft.com/office/drawing/2014/main" id="{B9A940A3-FDD9-79E6-DD61-441E86482ECB}"/>
              </a:ext>
            </a:extLst>
          </p:cNvPr>
          <p:cNvSpPr>
            <a:spLocks noGrp="1" noRot="1" noMove="1" noResize="1" noEditPoints="1" noAdjustHandles="1" noChangeArrowheads="1" noChangeShapeType="1"/>
          </p:cNvSpPr>
          <p:nvPr/>
        </p:nvSpPr>
        <p:spPr>
          <a:xfrm>
            <a:off x="5630233" y="2305079"/>
            <a:ext cx="1015601" cy="895378"/>
          </a:xfrm>
          <a:prstGeom prst="hexagon">
            <a:avLst/>
          </a:prstGeom>
          <a:solidFill>
            <a:schemeClr val="tx2"/>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7">
            <a:extLst>
              <a:ext uri="{FF2B5EF4-FFF2-40B4-BE49-F238E27FC236}">
                <a16:creationId xmlns:a16="http://schemas.microsoft.com/office/drawing/2014/main" id="{4B7F983D-AF8C-6199-47F0-0D93AB6786F7}"/>
              </a:ext>
            </a:extLst>
          </p:cNvPr>
          <p:cNvSpPr txBox="1"/>
          <p:nvPr/>
        </p:nvSpPr>
        <p:spPr>
          <a:xfrm>
            <a:off x="6715889" y="1178214"/>
            <a:ext cx="5027480" cy="830997"/>
          </a:xfrm>
          <a:prstGeom prst="rect">
            <a:avLst/>
          </a:prstGeom>
        </p:spPr>
        <p:txBody>
          <a:bodyPr wrap="square" lIns="0" tIns="0" rIns="0" bIns="0" rtlCol="0" anchor="t">
            <a:spAutoFit/>
          </a:bodyPr>
          <a:lstStyle/>
          <a:p>
            <a:pPr marL="173037" marR="0" lvl="0" indent="0" algn="l" defTabSz="60963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bg1"/>
                </a:solidFill>
                <a:effectLst/>
                <a:uLnTx/>
                <a:uFillTx/>
                <a:latin typeface="Montserrat"/>
                <a:ea typeface="Montserrat"/>
                <a:cs typeface="Montserrat"/>
                <a:sym typeface="Montserrat"/>
              </a:rPr>
              <a:t>What’s one way you used </a:t>
            </a:r>
            <a:r>
              <a:rPr kumimoji="0" lang="en-US" b="1" i="0" u="none" strike="noStrike" kern="1200" cap="none" spc="0" normalizeH="0" baseline="0" noProof="0">
                <a:ln>
                  <a:noFill/>
                </a:ln>
                <a:solidFill>
                  <a:schemeClr val="accent3"/>
                </a:solidFill>
                <a:effectLst/>
                <a:uLnTx/>
                <a:uFillTx/>
                <a:latin typeface="Montserrat"/>
                <a:ea typeface="Montserrat"/>
                <a:cs typeface="Montserrat"/>
                <a:sym typeface="Montserrat"/>
              </a:rPr>
              <a:t>MONEY</a:t>
            </a:r>
            <a:r>
              <a:rPr kumimoji="0" lang="en-US" b="1" i="0" u="none" strike="noStrike" kern="1200" cap="none" spc="0" normalizeH="0" baseline="0" noProof="0">
                <a:ln>
                  <a:noFill/>
                </a:ln>
                <a:solidFill>
                  <a:schemeClr val="bg1"/>
                </a:solidFill>
                <a:effectLst/>
                <a:uLnTx/>
                <a:uFillTx/>
                <a:latin typeface="Montserrat"/>
                <a:ea typeface="Montserrat"/>
                <a:cs typeface="Montserrat"/>
                <a:sym typeface="Montserrat"/>
              </a:rPr>
              <a:t> in the last year that you feel particularly good about?</a:t>
            </a:r>
          </a:p>
        </p:txBody>
      </p:sp>
      <p:sp>
        <p:nvSpPr>
          <p:cNvPr id="31" name="Hexagon 30">
            <a:extLst>
              <a:ext uri="{FF2B5EF4-FFF2-40B4-BE49-F238E27FC236}">
                <a16:creationId xmlns:a16="http://schemas.microsoft.com/office/drawing/2014/main" id="{A69D7223-0D84-010E-7CF6-65EFC559AE1E}"/>
              </a:ext>
            </a:extLst>
          </p:cNvPr>
          <p:cNvSpPr>
            <a:spLocks noGrp="1" noRot="1" noMove="1" noResize="1" noEditPoints="1" noAdjustHandles="1" noChangeArrowheads="1" noChangeShapeType="1"/>
          </p:cNvSpPr>
          <p:nvPr/>
        </p:nvSpPr>
        <p:spPr>
          <a:xfrm>
            <a:off x="5619360" y="1008878"/>
            <a:ext cx="1015601" cy="895378"/>
          </a:xfrm>
          <a:prstGeom prst="hexagon">
            <a:avLst/>
          </a:prstGeom>
          <a:solidFill>
            <a:schemeClr val="tx2"/>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1" name="Straight Connector 40">
            <a:extLst>
              <a:ext uri="{FF2B5EF4-FFF2-40B4-BE49-F238E27FC236}">
                <a16:creationId xmlns:a16="http://schemas.microsoft.com/office/drawing/2014/main" id="{5CCD985C-998B-A433-D7A2-BC18200D1430}"/>
              </a:ext>
            </a:extLst>
          </p:cNvPr>
          <p:cNvCxnSpPr>
            <a:cxnSpLocks/>
          </p:cNvCxnSpPr>
          <p:nvPr/>
        </p:nvCxnSpPr>
        <p:spPr>
          <a:xfrm>
            <a:off x="472308" y="3248584"/>
            <a:ext cx="4491784" cy="0"/>
          </a:xfrm>
          <a:prstGeom prst="line">
            <a:avLst/>
          </a:prstGeom>
          <a:ln>
            <a:solidFill>
              <a:schemeClr val="accent3"/>
            </a:solidFill>
          </a:ln>
        </p:spPr>
        <p:style>
          <a:lnRef idx="1">
            <a:schemeClr val="accent3"/>
          </a:lnRef>
          <a:fillRef idx="0">
            <a:schemeClr val="accent3"/>
          </a:fillRef>
          <a:effectRef idx="0">
            <a:schemeClr val="accent3"/>
          </a:effectRef>
          <a:fontRef idx="minor">
            <a:schemeClr val="tx1"/>
          </a:fontRef>
        </p:style>
      </p:cxnSp>
      <p:sp>
        <p:nvSpPr>
          <p:cNvPr id="16" name="TextBox 7">
            <a:extLst>
              <a:ext uri="{FF2B5EF4-FFF2-40B4-BE49-F238E27FC236}">
                <a16:creationId xmlns:a16="http://schemas.microsoft.com/office/drawing/2014/main" id="{0820E5A5-F43A-4E7C-5B25-0CA79CF39D3E}"/>
              </a:ext>
            </a:extLst>
          </p:cNvPr>
          <p:cNvSpPr txBox="1"/>
          <p:nvPr/>
        </p:nvSpPr>
        <p:spPr>
          <a:xfrm>
            <a:off x="488176" y="2329575"/>
            <a:ext cx="4914149" cy="846386"/>
          </a:xfrm>
          <a:prstGeom prst="rect">
            <a:avLst/>
          </a:prstGeom>
        </p:spPr>
        <p:txBody>
          <a:bodyPr wrap="square" lIns="0" tIns="0" rIns="0" bIns="0" rtlCol="0" anchor="t">
            <a:spAutoFit/>
          </a:bodyPr>
          <a:lstStyle/>
          <a:p>
            <a:pPr marL="0" marR="0" lvl="0" indent="0" algn="l" defTabSz="609630" rtl="0" eaLnBrk="1" fontAlgn="auto" latinLnBrk="0" hangingPunct="1">
              <a:lnSpc>
                <a:spcPts val="3263"/>
              </a:lnSpc>
              <a:spcBef>
                <a:spcPts val="0"/>
              </a:spcBef>
              <a:spcAft>
                <a:spcPts val="600"/>
              </a:spcAft>
              <a:buClrTx/>
              <a:buSzTx/>
              <a:buFontTx/>
              <a:buNone/>
              <a:tabLst/>
              <a:defRPr/>
            </a:pPr>
            <a:r>
              <a:rPr kumimoji="0" lang="en-US" sz="3000" b="1" u="none" strike="noStrike" kern="1200" cap="none" spc="0" normalizeH="0" baseline="0" noProof="0">
                <a:ln>
                  <a:noFill/>
                </a:ln>
                <a:effectLst/>
                <a:uLnTx/>
                <a:uFillTx/>
                <a:latin typeface="Montserrat ExtraBold" pitchFamily="2" charset="77"/>
                <a:ea typeface="Montserrat"/>
                <a:cs typeface="Montserrat"/>
                <a:sym typeface="Montserrat"/>
              </a:rPr>
              <a:t>WE’RE SO GLAD YOU’RE HERE!</a:t>
            </a:r>
          </a:p>
        </p:txBody>
      </p:sp>
      <p:pic>
        <p:nvPicPr>
          <p:cNvPr id="9" name="Graphic 8">
            <a:extLst>
              <a:ext uri="{FF2B5EF4-FFF2-40B4-BE49-F238E27FC236}">
                <a16:creationId xmlns:a16="http://schemas.microsoft.com/office/drawing/2014/main" id="{5C5C3C93-9EDC-FF9E-806F-C20CD9EAD4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74139" y="3685206"/>
            <a:ext cx="762949" cy="651507"/>
          </a:xfrm>
          <a:prstGeom prst="rect">
            <a:avLst/>
          </a:prstGeom>
        </p:spPr>
      </p:pic>
      <p:pic>
        <p:nvPicPr>
          <p:cNvPr id="4" name="Graphic 3">
            <a:extLst>
              <a:ext uri="{FF2B5EF4-FFF2-40B4-BE49-F238E27FC236}">
                <a16:creationId xmlns:a16="http://schemas.microsoft.com/office/drawing/2014/main" id="{EF58B96B-FB32-2F8D-8E75-8BFBAA2B38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25397" y="5075522"/>
            <a:ext cx="625267" cy="535943"/>
          </a:xfrm>
          <a:prstGeom prst="rect">
            <a:avLst/>
          </a:prstGeom>
        </p:spPr>
      </p:pic>
      <p:pic>
        <p:nvPicPr>
          <p:cNvPr id="8" name="Graphic 7">
            <a:extLst>
              <a:ext uri="{FF2B5EF4-FFF2-40B4-BE49-F238E27FC236}">
                <a16:creationId xmlns:a16="http://schemas.microsoft.com/office/drawing/2014/main" id="{0F319F17-B579-7F3A-DA34-54C69C8FC9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78712" y="1185229"/>
            <a:ext cx="718639" cy="615976"/>
          </a:xfrm>
          <a:prstGeom prst="rect">
            <a:avLst/>
          </a:prstGeom>
        </p:spPr>
      </p:pic>
      <p:pic>
        <p:nvPicPr>
          <p:cNvPr id="11" name="Graphic 10">
            <a:extLst>
              <a:ext uri="{FF2B5EF4-FFF2-40B4-BE49-F238E27FC236}">
                <a16:creationId xmlns:a16="http://schemas.microsoft.com/office/drawing/2014/main" id="{A64FE3CC-B73A-3E8E-D006-C8E24C263F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50957" y="2449122"/>
            <a:ext cx="574151" cy="563318"/>
          </a:xfrm>
          <a:prstGeom prst="rect">
            <a:avLst/>
          </a:prstGeom>
        </p:spPr>
      </p:pic>
      <p:grpSp>
        <p:nvGrpSpPr>
          <p:cNvPr id="14" name="Group 13">
            <a:extLst>
              <a:ext uri="{FF2B5EF4-FFF2-40B4-BE49-F238E27FC236}">
                <a16:creationId xmlns:a16="http://schemas.microsoft.com/office/drawing/2014/main" id="{977C99A7-6716-39B6-57DB-705995359622}"/>
              </a:ext>
            </a:extLst>
          </p:cNvPr>
          <p:cNvGrpSpPr/>
          <p:nvPr/>
        </p:nvGrpSpPr>
        <p:grpSpPr>
          <a:xfrm>
            <a:off x="879744" y="4312402"/>
            <a:ext cx="3676912" cy="1545781"/>
            <a:chOff x="879744" y="4312402"/>
            <a:chExt cx="3676912" cy="1545781"/>
          </a:xfrm>
        </p:grpSpPr>
        <p:grpSp>
          <p:nvGrpSpPr>
            <p:cNvPr id="10" name="Group 9">
              <a:extLst>
                <a:ext uri="{FF2B5EF4-FFF2-40B4-BE49-F238E27FC236}">
                  <a16:creationId xmlns:a16="http://schemas.microsoft.com/office/drawing/2014/main" id="{FF176EEE-05C4-EB95-8980-855B6C3C9353}"/>
                </a:ext>
              </a:extLst>
            </p:cNvPr>
            <p:cNvGrpSpPr/>
            <p:nvPr/>
          </p:nvGrpSpPr>
          <p:grpSpPr>
            <a:xfrm>
              <a:off x="879744" y="4312402"/>
              <a:ext cx="3676912" cy="1545781"/>
              <a:chOff x="754397" y="4247078"/>
              <a:chExt cx="3676912" cy="1545781"/>
            </a:xfrm>
          </p:grpSpPr>
          <p:sp>
            <p:nvSpPr>
              <p:cNvPr id="2" name="Google Shape;117;p19">
                <a:extLst>
                  <a:ext uri="{FF2B5EF4-FFF2-40B4-BE49-F238E27FC236}">
                    <a16:creationId xmlns:a16="http://schemas.microsoft.com/office/drawing/2014/main" id="{8C8CCCD9-73BB-910F-B7FF-DF6D222CF9C7}"/>
                  </a:ext>
                </a:extLst>
              </p:cNvPr>
              <p:cNvSpPr/>
              <p:nvPr/>
            </p:nvSpPr>
            <p:spPr>
              <a:xfrm>
                <a:off x="754397" y="4247078"/>
                <a:ext cx="3676912" cy="1545781"/>
              </a:xfrm>
              <a:prstGeom prst="round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tx2"/>
                  </a:solidFill>
                  <a:highlight>
                    <a:srgbClr val="00FF00"/>
                  </a:highlight>
                  <a:latin typeface="Arial"/>
                  <a:ea typeface="Arial"/>
                  <a:cs typeface="Arial"/>
                  <a:sym typeface="Arial"/>
                </a:endParaRPr>
              </a:p>
            </p:txBody>
          </p:sp>
          <p:sp>
            <p:nvSpPr>
              <p:cNvPr id="5" name="Google Shape;118;p19">
                <a:extLst>
                  <a:ext uri="{FF2B5EF4-FFF2-40B4-BE49-F238E27FC236}">
                    <a16:creationId xmlns:a16="http://schemas.microsoft.com/office/drawing/2014/main" id="{DC405482-21CC-C26F-EEA3-ECB26D55C98A}"/>
                  </a:ext>
                </a:extLst>
              </p:cNvPr>
              <p:cNvSpPr txBox="1"/>
              <p:nvPr/>
            </p:nvSpPr>
            <p:spPr>
              <a:xfrm>
                <a:off x="1876712" y="4529774"/>
                <a:ext cx="2489544" cy="108169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b="1" i="0" u="sng" strike="noStrike" cap="none">
                    <a:solidFill>
                      <a:schemeClr val="tx2"/>
                    </a:solidFill>
                    <a:latin typeface="Montserrat" panose="00000500000000000000" pitchFamily="2" charset="0"/>
                    <a:ea typeface="Montserrat"/>
                    <a:cs typeface="Montserrat"/>
                    <a:sym typeface="Montserrat"/>
                  </a:rPr>
                  <a:t>Use this strategy</a:t>
                </a:r>
                <a:r>
                  <a:rPr lang="en" b="1" i="0" u="none" strike="noStrike" cap="none">
                    <a:solidFill>
                      <a:schemeClr val="tx2"/>
                    </a:solidFill>
                    <a:latin typeface="Montserrat" panose="00000500000000000000" pitchFamily="2" charset="0"/>
                    <a:ea typeface="Montserrat"/>
                    <a:cs typeface="Montserrat"/>
                    <a:sym typeface="Montserrat"/>
                  </a:rPr>
                  <a:t>:</a:t>
                </a:r>
                <a:endParaRPr sz="1600" b="0" i="0" u="none" strike="noStrike" cap="none">
                  <a:solidFill>
                    <a:schemeClr val="tx2"/>
                  </a:solidFill>
                  <a:latin typeface="Montserrat" panose="00000500000000000000" pitchFamily="2" charset="0"/>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i="0" u="none" strike="noStrike" cap="none">
                    <a:solidFill>
                      <a:schemeClr val="tx2"/>
                    </a:solidFill>
                    <a:latin typeface="Montserrat" panose="00000500000000000000" pitchFamily="2" charset="0"/>
                    <a:ea typeface="Montserrat"/>
                    <a:cs typeface="Montserrat"/>
                    <a:sym typeface="Montserrat"/>
                  </a:rPr>
                  <a:t>Ask questions to make connections</a:t>
                </a:r>
              </a:p>
            </p:txBody>
          </p:sp>
        </p:grpSp>
        <p:pic>
          <p:nvPicPr>
            <p:cNvPr id="6" name="Graphic 5">
              <a:extLst>
                <a:ext uri="{FF2B5EF4-FFF2-40B4-BE49-F238E27FC236}">
                  <a16:creationId xmlns:a16="http://schemas.microsoft.com/office/drawing/2014/main" id="{D13538B4-2155-DAB2-DDC1-C0B2893601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89036" y="4376634"/>
              <a:ext cx="1083854" cy="1232618"/>
            </a:xfrm>
            <a:prstGeom prst="rect">
              <a:avLst/>
            </a:prstGeom>
          </p:spPr>
        </p:pic>
      </p:grpSp>
    </p:spTree>
    <p:extLst>
      <p:ext uri="{BB962C8B-B14F-4D97-AF65-F5344CB8AC3E}">
        <p14:creationId xmlns:p14="http://schemas.microsoft.com/office/powerpoint/2010/main" val="51054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3570B-BCF3-4823-8737-4C271917752D}"/>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F6188180-E6F6-0828-6AB9-523207CE399B}"/>
              </a:ext>
            </a:extLst>
          </p:cNvPr>
          <p:cNvSpPr/>
          <p:nvPr/>
        </p:nvSpPr>
        <p:spPr>
          <a:xfrm>
            <a:off x="0" y="472376"/>
            <a:ext cx="12508302" cy="771527"/>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1D9A832-6270-C275-4B32-2F81C8AA42C6}"/>
              </a:ext>
            </a:extLst>
          </p:cNvPr>
          <p:cNvSpPr/>
          <p:nvPr/>
        </p:nvSpPr>
        <p:spPr>
          <a:xfrm>
            <a:off x="5355867" y="2274738"/>
            <a:ext cx="2292661" cy="553655"/>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1E1E3BE-CE85-1C66-7BD2-2184952B397A}"/>
              </a:ext>
            </a:extLst>
          </p:cNvPr>
          <p:cNvSpPr/>
          <p:nvPr/>
        </p:nvSpPr>
        <p:spPr>
          <a:xfrm>
            <a:off x="8449835" y="2274738"/>
            <a:ext cx="2292661" cy="553655"/>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FAA8715-4CEA-5BD1-6102-8A66E43B4EC7}"/>
              </a:ext>
            </a:extLst>
          </p:cNvPr>
          <p:cNvSpPr/>
          <p:nvPr/>
        </p:nvSpPr>
        <p:spPr>
          <a:xfrm>
            <a:off x="8449834" y="4108943"/>
            <a:ext cx="2292661" cy="553655"/>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1239F2B4-790D-3237-E341-1EB19EEE8E35}"/>
              </a:ext>
            </a:extLst>
          </p:cNvPr>
          <p:cNvSpPr txBox="1"/>
          <p:nvPr/>
        </p:nvSpPr>
        <p:spPr>
          <a:xfrm>
            <a:off x="8412480" y="2223488"/>
            <a:ext cx="216547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a:ln w="19050">
                  <a:noFill/>
                </a:ln>
                <a:solidFill>
                  <a:schemeClr val="bg1"/>
                </a:solidFill>
                <a:latin typeface="Roboto Condensed Black" panose="02000000000000000000" pitchFamily="2" charset="0"/>
                <a:ea typeface="Roboto Condensed Black" panose="02000000000000000000" pitchFamily="2" charset="0"/>
              </a:rPr>
              <a:t>98</a:t>
            </a:r>
            <a:r>
              <a:rPr kumimoji="0" lang="en-US" sz="3600" b="1" u="none" strike="noStrike" kern="1200" cap="none" spc="100" normalizeH="0" baseline="22000" noProof="0">
                <a:ln w="12700">
                  <a:noFill/>
                </a:ln>
                <a:solidFill>
                  <a:schemeClr val="bg1"/>
                </a:solidFill>
                <a:effectLst/>
                <a:uLnTx/>
                <a:uFillTx/>
                <a:latin typeface="Roboto Condensed Black" panose="02000000000000000000" pitchFamily="2" charset="0"/>
                <a:ea typeface="Roboto Condensed Black" panose="02000000000000000000" pitchFamily="2" charset="0"/>
              </a:rPr>
              <a:t>%</a:t>
            </a:r>
          </a:p>
        </p:txBody>
      </p:sp>
      <p:sp>
        <p:nvSpPr>
          <p:cNvPr id="103" name="TextBox 102">
            <a:extLst>
              <a:ext uri="{FF2B5EF4-FFF2-40B4-BE49-F238E27FC236}">
                <a16:creationId xmlns:a16="http://schemas.microsoft.com/office/drawing/2014/main" id="{DFAF9055-666D-F548-B0C2-7AC0018DE207}"/>
              </a:ext>
            </a:extLst>
          </p:cNvPr>
          <p:cNvSpPr txBox="1"/>
          <p:nvPr/>
        </p:nvSpPr>
        <p:spPr>
          <a:xfrm>
            <a:off x="8374011" y="2843094"/>
            <a:ext cx="2444310" cy="769441"/>
          </a:xfrm>
          <a:prstGeom prst="rect">
            <a:avLst/>
          </a:prstGeom>
          <a:noFill/>
        </p:spPr>
        <p:txBody>
          <a:bodyPr wrap="square" rtlCol="0">
            <a:spAutoFit/>
          </a:bodyPr>
          <a:lstStyle/>
          <a:p>
            <a:r>
              <a:rPr lang="en-US" sz="1100" b="1">
                <a:latin typeface="Montserrat" pitchFamily="2" charset="77"/>
              </a:rPr>
              <a:t>OF JA ALUMNI ATTRIBUTE JA TO THE BELIEF </a:t>
            </a:r>
            <a:r>
              <a:rPr lang="en-US" sz="1100">
                <a:latin typeface="Montserrat" pitchFamily="2" charset="77"/>
              </a:rPr>
              <a:t>“education is important as it relates to future success”.</a:t>
            </a:r>
          </a:p>
        </p:txBody>
      </p:sp>
      <p:sp>
        <p:nvSpPr>
          <p:cNvPr id="119" name="TextBox 118">
            <a:extLst>
              <a:ext uri="{FF2B5EF4-FFF2-40B4-BE49-F238E27FC236}">
                <a16:creationId xmlns:a16="http://schemas.microsoft.com/office/drawing/2014/main" id="{BB2DB2FC-B53B-1364-E34F-EBAEB7578C9E}"/>
              </a:ext>
            </a:extLst>
          </p:cNvPr>
          <p:cNvSpPr txBox="1"/>
          <p:nvPr/>
        </p:nvSpPr>
        <p:spPr>
          <a:xfrm>
            <a:off x="8393246" y="4081513"/>
            <a:ext cx="220393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a:ln w="19050">
                  <a:noFill/>
                </a:ln>
                <a:solidFill>
                  <a:schemeClr val="bg1"/>
                </a:solidFill>
                <a:effectLst/>
                <a:uLnTx/>
                <a:uFillTx/>
                <a:latin typeface="Roboto Condensed Black" panose="02000000000000000000" pitchFamily="2" charset="0"/>
                <a:ea typeface="Roboto Condensed Black" panose="02000000000000000000" pitchFamily="2" charset="0"/>
              </a:rPr>
              <a:t>1 </a:t>
            </a:r>
            <a:r>
              <a:rPr kumimoji="0" lang="en-US" sz="2800" b="1" u="none" strike="noStrike" kern="1200" cap="none" spc="0" normalizeH="0" baseline="0" noProof="0">
                <a:ln w="19050">
                  <a:noFill/>
                </a:ln>
                <a:solidFill>
                  <a:schemeClr val="bg1"/>
                </a:solidFill>
                <a:effectLst/>
                <a:uLnTx/>
                <a:uFillTx/>
                <a:latin typeface="Roboto Condensed Black" panose="02000000000000000000" pitchFamily="2" charset="0"/>
                <a:ea typeface="Roboto Condensed Black" panose="02000000000000000000" pitchFamily="2" charset="0"/>
              </a:rPr>
              <a:t>in</a:t>
            </a:r>
            <a:r>
              <a:rPr kumimoji="0" lang="en-US" sz="3600" b="1" u="none" strike="noStrike" kern="1200" cap="none" spc="0" normalizeH="0" baseline="0" noProof="0">
                <a:ln w="19050">
                  <a:noFill/>
                </a:ln>
                <a:solidFill>
                  <a:schemeClr val="bg1"/>
                </a:solidFill>
                <a:effectLst/>
                <a:uLnTx/>
                <a:uFillTx/>
                <a:latin typeface="Roboto Condensed Black" panose="02000000000000000000" pitchFamily="2" charset="0"/>
                <a:ea typeface="Roboto Condensed Black" panose="02000000000000000000" pitchFamily="2" charset="0"/>
              </a:rPr>
              <a:t> 5</a:t>
            </a:r>
            <a:endParaRPr kumimoji="0" lang="en-US" sz="3600" b="1" u="none" strike="noStrike" kern="1200" cap="none" spc="100" normalizeH="0" baseline="22000" noProof="0">
              <a:ln w="12700">
                <a:noFill/>
              </a:ln>
              <a:solidFill>
                <a:schemeClr val="bg1"/>
              </a:solidFill>
              <a:effectLst/>
              <a:uLnTx/>
              <a:uFillTx/>
              <a:latin typeface="Roboto Condensed Black" panose="02000000000000000000" pitchFamily="2" charset="0"/>
              <a:ea typeface="Roboto Condensed Black" panose="02000000000000000000" pitchFamily="2" charset="0"/>
            </a:endParaRPr>
          </a:p>
        </p:txBody>
      </p:sp>
      <p:sp>
        <p:nvSpPr>
          <p:cNvPr id="120" name="TextBox 119">
            <a:extLst>
              <a:ext uri="{FF2B5EF4-FFF2-40B4-BE49-F238E27FC236}">
                <a16:creationId xmlns:a16="http://schemas.microsoft.com/office/drawing/2014/main" id="{87BC0113-C7B2-1E26-F136-A29036E5D982}"/>
              </a:ext>
            </a:extLst>
          </p:cNvPr>
          <p:cNvSpPr txBox="1"/>
          <p:nvPr/>
        </p:nvSpPr>
        <p:spPr>
          <a:xfrm>
            <a:off x="8374011" y="4676118"/>
            <a:ext cx="2444310" cy="430887"/>
          </a:xfrm>
          <a:prstGeom prst="rect">
            <a:avLst/>
          </a:prstGeom>
          <a:noFill/>
        </p:spPr>
        <p:txBody>
          <a:bodyPr wrap="square" lIns="91440" tIns="45720" rIns="91440" bIns="45720" rtlCol="0" anchor="t">
            <a:spAutoFit/>
          </a:bodyPr>
          <a:lstStyle/>
          <a:p>
            <a:r>
              <a:rPr lang="en-US" sz="1100" b="1" dirty="0">
                <a:latin typeface="Montserrat"/>
              </a:rPr>
              <a:t> JA ALUMNI WORK </a:t>
            </a:r>
            <a:r>
              <a:rPr lang="en-US" sz="1100" dirty="0">
                <a:latin typeface="Montserrat"/>
              </a:rPr>
              <a:t>in the same field as their JA volunteer.</a:t>
            </a:r>
          </a:p>
        </p:txBody>
      </p:sp>
      <p:sp>
        <p:nvSpPr>
          <p:cNvPr id="10" name="TextBox 9">
            <a:extLst>
              <a:ext uri="{FF2B5EF4-FFF2-40B4-BE49-F238E27FC236}">
                <a16:creationId xmlns:a16="http://schemas.microsoft.com/office/drawing/2014/main" id="{1D8DD9C4-7110-F17B-905E-9F1B9B2C4B82}"/>
              </a:ext>
            </a:extLst>
          </p:cNvPr>
          <p:cNvSpPr txBox="1"/>
          <p:nvPr/>
        </p:nvSpPr>
        <p:spPr>
          <a:xfrm>
            <a:off x="5302735" y="2228371"/>
            <a:ext cx="1168998"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a:ln w="19050">
                  <a:noFill/>
                </a:ln>
                <a:solidFill>
                  <a:schemeClr val="bg1"/>
                </a:solidFill>
                <a:effectLst/>
                <a:uLnTx/>
                <a:uFillTx/>
                <a:latin typeface="Roboto Condensed Black"/>
                <a:ea typeface="Roboto Condensed Black" panose="02000000000000000000" pitchFamily="2" charset="0"/>
              </a:rPr>
              <a:t>9</a:t>
            </a:r>
            <a:r>
              <a:rPr lang="en-US" sz="3600" b="1">
                <a:ln w="19050">
                  <a:noFill/>
                </a:ln>
                <a:solidFill>
                  <a:schemeClr val="bg1"/>
                </a:solidFill>
                <a:latin typeface="Roboto Condensed Black"/>
                <a:ea typeface="Roboto Condensed Black" panose="02000000000000000000" pitchFamily="2" charset="0"/>
              </a:rPr>
              <a:t>0</a:t>
            </a:r>
            <a:r>
              <a:rPr lang="en-US" sz="3600" b="1" spc="100" baseline="22000">
                <a:ln w="12700">
                  <a:noFill/>
                </a:ln>
                <a:solidFill>
                  <a:schemeClr val="bg1"/>
                </a:solidFill>
                <a:latin typeface="Roboto Condensed Black"/>
                <a:ea typeface="Roboto Condensed Black" panose="02000000000000000000" pitchFamily="2" charset="0"/>
              </a:rPr>
              <a:t>%</a:t>
            </a:r>
            <a:endParaRPr kumimoji="0" lang="en-US" sz="3600" b="1" u="none" strike="noStrike" kern="1200" cap="none" spc="100" normalizeH="0" baseline="22000" noProof="0">
              <a:ln w="12700">
                <a:noFill/>
              </a:ln>
              <a:solidFill>
                <a:schemeClr val="bg1"/>
              </a:solidFill>
              <a:effectLst/>
              <a:uLnTx/>
              <a:uFillTx/>
              <a:latin typeface="Roboto Condensed Black" panose="02000000000000000000" pitchFamily="2" charset="0"/>
              <a:ea typeface="Roboto Condensed Black" panose="02000000000000000000" pitchFamily="2" charset="0"/>
            </a:endParaRPr>
          </a:p>
        </p:txBody>
      </p:sp>
      <p:sp>
        <p:nvSpPr>
          <p:cNvPr id="16" name="TextBox 15">
            <a:extLst>
              <a:ext uri="{FF2B5EF4-FFF2-40B4-BE49-F238E27FC236}">
                <a16:creationId xmlns:a16="http://schemas.microsoft.com/office/drawing/2014/main" id="{440B18CD-3B20-DD4E-635A-725AD0590735}"/>
              </a:ext>
            </a:extLst>
          </p:cNvPr>
          <p:cNvSpPr txBox="1"/>
          <p:nvPr/>
        </p:nvSpPr>
        <p:spPr>
          <a:xfrm>
            <a:off x="5307515" y="2843094"/>
            <a:ext cx="2444310" cy="938719"/>
          </a:xfrm>
          <a:prstGeom prst="rect">
            <a:avLst/>
          </a:prstGeom>
          <a:noFill/>
        </p:spPr>
        <p:txBody>
          <a:bodyPr wrap="square" rtlCol="0">
            <a:spAutoFit/>
          </a:bodyPr>
          <a:lstStyle/>
          <a:p>
            <a:r>
              <a:rPr lang="en-US" sz="1100" b="1">
                <a:latin typeface="Montserrat" pitchFamily="2" charset="77"/>
              </a:rPr>
              <a:t>TEACHERS REPORT THAT THEIR STUDENTS ARE MORE MOTIVATED </a:t>
            </a:r>
            <a:r>
              <a:rPr lang="en-US" sz="1100">
                <a:latin typeface="Montserrat Light" panose="00000400000000000000" pitchFamily="2" charset="0"/>
              </a:rPr>
              <a:t>in school following a JA experience. </a:t>
            </a:r>
          </a:p>
          <a:p>
            <a:endParaRPr lang="en-US" sz="1100">
              <a:latin typeface="Montserrat" pitchFamily="2" charset="77"/>
            </a:endParaRPr>
          </a:p>
        </p:txBody>
      </p:sp>
      <p:sp>
        <p:nvSpPr>
          <p:cNvPr id="34" name="TextBox 33">
            <a:extLst>
              <a:ext uri="{FF2B5EF4-FFF2-40B4-BE49-F238E27FC236}">
                <a16:creationId xmlns:a16="http://schemas.microsoft.com/office/drawing/2014/main" id="{5F869CB5-8B6C-F6F6-5068-D8A2C6470ECF}"/>
              </a:ext>
            </a:extLst>
          </p:cNvPr>
          <p:cNvSpPr txBox="1"/>
          <p:nvPr/>
        </p:nvSpPr>
        <p:spPr>
          <a:xfrm>
            <a:off x="669334" y="4629951"/>
            <a:ext cx="3625227" cy="523220"/>
          </a:xfrm>
          <a:prstGeom prst="rect">
            <a:avLst/>
          </a:prstGeom>
          <a:noFill/>
        </p:spPr>
        <p:txBody>
          <a:bodyPr wrap="square" lIns="91440" tIns="45720" rIns="91440" bIns="45720" rtlCol="0" anchor="t">
            <a:spAutoFit/>
          </a:bodyPr>
          <a:lstStyle/>
          <a:p>
            <a:pPr algn="just">
              <a:defRPr/>
            </a:pPr>
            <a:r>
              <a:rPr lang="en-US" sz="1400" kern="0">
                <a:solidFill>
                  <a:srgbClr val="22404D"/>
                </a:solidFill>
                <a:latin typeface="Montserrat"/>
                <a:cs typeface="Segoe UI"/>
              </a:rPr>
              <a:t>In Arizona about 1 in 4 high school students </a:t>
            </a:r>
            <a:r>
              <a:rPr lang="en-US" sz="1400" b="1" kern="0">
                <a:solidFill>
                  <a:srgbClr val="22404D"/>
                </a:solidFill>
                <a:latin typeface="Montserrat"/>
                <a:cs typeface="Segoe UI"/>
              </a:rPr>
              <a:t>DO NOT GRADUATE</a:t>
            </a:r>
            <a:r>
              <a:rPr lang="en-US" sz="1400" kern="0">
                <a:solidFill>
                  <a:srgbClr val="22404D"/>
                </a:solidFill>
                <a:latin typeface="Montserrat"/>
                <a:cs typeface="Segoe UI"/>
              </a:rPr>
              <a:t>.**</a:t>
            </a:r>
            <a:endParaRPr lang="en-US" sz="2000">
              <a:ea typeface="Calibri"/>
              <a:cs typeface="Arial"/>
            </a:endParaRPr>
          </a:p>
        </p:txBody>
      </p:sp>
      <p:pic>
        <p:nvPicPr>
          <p:cNvPr id="42" name="Picture 41">
            <a:extLst>
              <a:ext uri="{FF2B5EF4-FFF2-40B4-BE49-F238E27FC236}">
                <a16:creationId xmlns:a16="http://schemas.microsoft.com/office/drawing/2014/main" id="{1DB2C36F-3DFF-7414-1A5E-7F66BAFD8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334" y="519196"/>
            <a:ext cx="2038720" cy="677885"/>
          </a:xfrm>
          <a:prstGeom prst="rect">
            <a:avLst/>
          </a:prstGeom>
        </p:spPr>
      </p:pic>
      <p:pic>
        <p:nvPicPr>
          <p:cNvPr id="44" name="Graphic 43">
            <a:extLst>
              <a:ext uri="{FF2B5EF4-FFF2-40B4-BE49-F238E27FC236}">
                <a16:creationId xmlns:a16="http://schemas.microsoft.com/office/drawing/2014/main" id="{73BA8458-94AE-FF46-F3F2-8843296DA7F5}"/>
              </a:ext>
            </a:extLst>
          </p:cNvPr>
          <p:cNvPicPr>
            <a:picLocks noChangeAspect="1"/>
          </p:cNvPicPr>
          <p:nvPr/>
        </p:nvPicPr>
        <p:blipFill>
          <a:blip>
            <a:extLst>
              <a:ext uri="{96DAC541-7B7A-43D3-8B79-37D633B846F1}">
                <asvg:svgBlip xmlns:asvg="http://schemas.microsoft.com/office/drawing/2016/SVG/main" r:embed="rId4"/>
              </a:ext>
            </a:extLst>
          </a:blip>
          <a:srcRect l="1" t="19958" r="34968"/>
          <a:stretch>
            <a:fillRect/>
          </a:stretch>
        </p:blipFill>
        <p:spPr>
          <a:xfrm>
            <a:off x="9354494" y="4881323"/>
            <a:ext cx="6307615" cy="4695814"/>
          </a:xfrm>
          <a:prstGeom prst="rect">
            <a:avLst/>
          </a:prstGeom>
        </p:spPr>
      </p:pic>
      <p:sp>
        <p:nvSpPr>
          <p:cNvPr id="3" name="TextBox 2">
            <a:extLst>
              <a:ext uri="{FF2B5EF4-FFF2-40B4-BE49-F238E27FC236}">
                <a16:creationId xmlns:a16="http://schemas.microsoft.com/office/drawing/2014/main" id="{F7433350-BC6B-3BA6-413C-35FC5F6C6BB4}"/>
              </a:ext>
            </a:extLst>
          </p:cNvPr>
          <p:cNvSpPr txBox="1"/>
          <p:nvPr/>
        </p:nvSpPr>
        <p:spPr>
          <a:xfrm>
            <a:off x="438950" y="2397948"/>
            <a:ext cx="4241599" cy="2062103"/>
          </a:xfrm>
          <a:prstGeom prst="rect">
            <a:avLst/>
          </a:prstGeom>
          <a:noFill/>
        </p:spPr>
        <p:txBody>
          <a:bodyPr wrap="square" lIns="91440" tIns="45720" rIns="91440" bIns="45720" rtlCol="0" anchor="t">
            <a:spAutoFit/>
          </a:bodyPr>
          <a:lstStyle/>
          <a:p>
            <a:r>
              <a:rPr lang="en-US" sz="3200" b="1">
                <a:solidFill>
                  <a:srgbClr val="22404D"/>
                </a:solidFill>
                <a:latin typeface="Roboto Medium" panose="02000000000000000000" pitchFamily="2" charset="0"/>
                <a:ea typeface="Roboto Medium" panose="02000000000000000000" pitchFamily="2" charset="0"/>
              </a:rPr>
              <a:t>By 2031, 70% of jobs will require education or </a:t>
            </a:r>
            <a:r>
              <a:rPr lang="en-US" sz="3200" b="1">
                <a:solidFill>
                  <a:schemeClr val="accent1"/>
                </a:solidFill>
                <a:latin typeface="Roboto Medium" panose="02000000000000000000" pitchFamily="2" charset="0"/>
                <a:ea typeface="Roboto Medium" panose="02000000000000000000" pitchFamily="2" charset="0"/>
              </a:rPr>
              <a:t>training beyond high school.</a:t>
            </a:r>
            <a:r>
              <a:rPr lang="en-US" sz="2400">
                <a:solidFill>
                  <a:schemeClr val="accent1"/>
                </a:solidFill>
                <a:latin typeface="Roboto Medium" panose="02000000000000000000" pitchFamily="2" charset="0"/>
                <a:ea typeface="Roboto Medium" panose="02000000000000000000" pitchFamily="2" charset="0"/>
              </a:rPr>
              <a:t>*</a:t>
            </a:r>
            <a:r>
              <a:rPr lang="en-US" sz="3200" b="1">
                <a:solidFill>
                  <a:schemeClr val="accent1"/>
                </a:solidFill>
                <a:latin typeface="Roboto Medium" panose="02000000000000000000" pitchFamily="2" charset="0"/>
                <a:ea typeface="Roboto Medium" panose="02000000000000000000" pitchFamily="2" charset="0"/>
              </a:rPr>
              <a:t> </a:t>
            </a:r>
            <a:endParaRPr lang="en-US" sz="3200" b="1">
              <a:solidFill>
                <a:schemeClr val="accent1"/>
              </a:solidFill>
              <a:latin typeface="Roboto Condensed SemiBold" panose="02000000000000000000" pitchFamily="2" charset="0"/>
              <a:ea typeface="Roboto Condensed SemiBold" panose="02000000000000000000" pitchFamily="2" charset="0"/>
            </a:endParaRPr>
          </a:p>
        </p:txBody>
      </p:sp>
      <p:cxnSp>
        <p:nvCxnSpPr>
          <p:cNvPr id="51" name="Straight Connector 50">
            <a:extLst>
              <a:ext uri="{FF2B5EF4-FFF2-40B4-BE49-F238E27FC236}">
                <a16:creationId xmlns:a16="http://schemas.microsoft.com/office/drawing/2014/main" id="{BAB32993-B5E2-EBCE-98A0-7D83F2F57180}"/>
              </a:ext>
            </a:extLst>
          </p:cNvPr>
          <p:cNvCxnSpPr>
            <a:cxnSpLocks/>
          </p:cNvCxnSpPr>
          <p:nvPr/>
        </p:nvCxnSpPr>
        <p:spPr>
          <a:xfrm>
            <a:off x="820349" y="4561647"/>
            <a:ext cx="3264060" cy="0"/>
          </a:xfrm>
          <a:prstGeom prst="line">
            <a:avLst/>
          </a:prstGeom>
          <a:ln w="28575">
            <a:solidFill>
              <a:srgbClr val="00889C"/>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E1B18AF-3693-037F-B1AD-1FD64288EA6D}"/>
              </a:ext>
            </a:extLst>
          </p:cNvPr>
          <p:cNvSpPr txBox="1"/>
          <p:nvPr/>
        </p:nvSpPr>
        <p:spPr>
          <a:xfrm>
            <a:off x="3483980" y="667644"/>
            <a:ext cx="86942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chemeClr val="bg1"/>
                </a:solidFill>
                <a:latin typeface="Montserrat" pitchFamily="2" charset="0"/>
                <a:cs typeface="Open Sans" panose="020B0606030504020204" pitchFamily="34" charset="0"/>
              </a:rPr>
              <a:t>JA shapes their future. </a:t>
            </a:r>
            <a:r>
              <a:rPr lang="en-US" sz="2000" b="1">
                <a:solidFill>
                  <a:schemeClr val="bg1"/>
                </a:solidFill>
                <a:latin typeface="Montserrat" pitchFamily="2" charset="0"/>
                <a:cs typeface="Open Sans" panose="020B0606030504020204" pitchFamily="34" charset="0"/>
              </a:rPr>
              <a:t>YOU</a:t>
            </a:r>
            <a:r>
              <a:rPr lang="en-US" sz="2000">
                <a:solidFill>
                  <a:schemeClr val="bg1"/>
                </a:solidFill>
                <a:latin typeface="Montserrat" pitchFamily="2" charset="0"/>
                <a:cs typeface="Open Sans" panose="020B0606030504020204" pitchFamily="34" charset="0"/>
              </a:rPr>
              <a:t> change their future.</a:t>
            </a:r>
            <a:endParaRPr kumimoji="0" lang="en-US" sz="2000" b="0" i="0" u="none" strike="noStrike" kern="1200" cap="none" spc="0" normalizeH="0" baseline="0" noProof="0">
              <a:ln>
                <a:noFill/>
              </a:ln>
              <a:solidFill>
                <a:schemeClr val="bg1"/>
              </a:solidFill>
              <a:effectLst/>
              <a:uLnTx/>
              <a:uFillTx/>
              <a:latin typeface="Arial"/>
              <a:ea typeface="+mn-ea"/>
              <a:cs typeface="+mn-cs"/>
            </a:endParaRPr>
          </a:p>
        </p:txBody>
      </p:sp>
      <p:sp>
        <p:nvSpPr>
          <p:cNvPr id="2" name="Rectangle 1">
            <a:extLst>
              <a:ext uri="{FF2B5EF4-FFF2-40B4-BE49-F238E27FC236}">
                <a16:creationId xmlns:a16="http://schemas.microsoft.com/office/drawing/2014/main" id="{0043D68D-33AA-5A54-4AF9-F2F2BD46139C}"/>
              </a:ext>
            </a:extLst>
          </p:cNvPr>
          <p:cNvSpPr/>
          <p:nvPr/>
        </p:nvSpPr>
        <p:spPr>
          <a:xfrm>
            <a:off x="5355867" y="4062606"/>
            <a:ext cx="2292661" cy="553655"/>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11ACDD3-AE6F-4247-E3E5-453579CA04A1}"/>
              </a:ext>
            </a:extLst>
          </p:cNvPr>
          <p:cNvSpPr txBox="1"/>
          <p:nvPr/>
        </p:nvSpPr>
        <p:spPr>
          <a:xfrm>
            <a:off x="5302735" y="4016267"/>
            <a:ext cx="16516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u="none" strike="noStrike" kern="1200" cap="none" spc="0" normalizeH="0" baseline="0" noProof="0">
                <a:ln w="19050">
                  <a:noFill/>
                </a:ln>
                <a:solidFill>
                  <a:schemeClr val="bg1"/>
                </a:solidFill>
                <a:effectLst/>
                <a:uLnTx/>
                <a:uFillTx/>
                <a:latin typeface="Roboto Condensed Black" panose="02000000000000000000" pitchFamily="2" charset="0"/>
                <a:ea typeface="Roboto Condensed Black" panose="02000000000000000000" pitchFamily="2" charset="0"/>
              </a:rPr>
              <a:t>81</a:t>
            </a:r>
            <a:r>
              <a:rPr kumimoji="0" lang="en-US" sz="3600" b="1" u="none" strike="noStrike" kern="1200" cap="none" spc="100" normalizeH="0" baseline="22000" noProof="0">
                <a:ln w="12700">
                  <a:noFill/>
                </a:ln>
                <a:solidFill>
                  <a:schemeClr val="bg1"/>
                </a:solidFill>
                <a:effectLst/>
                <a:uLnTx/>
                <a:uFillTx/>
                <a:latin typeface="Roboto Condensed Black" panose="02000000000000000000" pitchFamily="2" charset="0"/>
                <a:ea typeface="Roboto Condensed Black" panose="02000000000000000000" pitchFamily="2" charset="0"/>
              </a:rPr>
              <a:t>%</a:t>
            </a:r>
          </a:p>
        </p:txBody>
      </p:sp>
      <p:sp>
        <p:nvSpPr>
          <p:cNvPr id="5" name="TextBox 4">
            <a:extLst>
              <a:ext uri="{FF2B5EF4-FFF2-40B4-BE49-F238E27FC236}">
                <a16:creationId xmlns:a16="http://schemas.microsoft.com/office/drawing/2014/main" id="{EA30E014-DA4C-5113-ABE2-BBD9EFB2649D}"/>
              </a:ext>
            </a:extLst>
          </p:cNvPr>
          <p:cNvSpPr txBox="1"/>
          <p:nvPr/>
        </p:nvSpPr>
        <p:spPr>
          <a:xfrm>
            <a:off x="5307515" y="4630962"/>
            <a:ext cx="2444310" cy="430887"/>
          </a:xfrm>
          <a:prstGeom prst="rect">
            <a:avLst/>
          </a:prstGeom>
          <a:noFill/>
        </p:spPr>
        <p:txBody>
          <a:bodyPr wrap="square" rtlCol="0">
            <a:spAutoFit/>
          </a:bodyPr>
          <a:lstStyle/>
          <a:p>
            <a:r>
              <a:rPr lang="en-US" sz="1100" b="1">
                <a:latin typeface="Montserrat" pitchFamily="2" charset="77"/>
              </a:rPr>
              <a:t>OF JA ALUMNI </a:t>
            </a:r>
            <a:r>
              <a:rPr lang="en-US" sz="1100">
                <a:latin typeface="Montserrat Light" panose="00000400000000000000" pitchFamily="2" charset="0"/>
              </a:rPr>
              <a:t>report having stronger financial footing.</a:t>
            </a:r>
          </a:p>
        </p:txBody>
      </p:sp>
      <p:sp>
        <p:nvSpPr>
          <p:cNvPr id="8" name="TextBox 7">
            <a:extLst>
              <a:ext uri="{FF2B5EF4-FFF2-40B4-BE49-F238E27FC236}">
                <a16:creationId xmlns:a16="http://schemas.microsoft.com/office/drawing/2014/main" id="{B08D2092-E78D-9D70-7E34-6AF967A0EE98}"/>
              </a:ext>
            </a:extLst>
          </p:cNvPr>
          <p:cNvSpPr txBox="1"/>
          <p:nvPr/>
        </p:nvSpPr>
        <p:spPr>
          <a:xfrm>
            <a:off x="284174" y="6385624"/>
            <a:ext cx="4847759" cy="692497"/>
          </a:xfrm>
          <a:prstGeom prst="rect">
            <a:avLst/>
          </a:prstGeom>
          <a:noFill/>
        </p:spPr>
        <p:txBody>
          <a:bodyPr wrap="square" lIns="91440" tIns="45720" rIns="91440" bIns="45720" rtlCol="0" anchor="t">
            <a:spAutoFit/>
          </a:bodyPr>
          <a:lstStyle/>
          <a:p>
            <a:pPr>
              <a:defRPr/>
            </a:pPr>
            <a:r>
              <a:rPr lang="en-US" sz="800" kern="0">
                <a:solidFill>
                  <a:srgbClr val="22404D"/>
                </a:solidFill>
                <a:latin typeface="Montserrat"/>
                <a:cs typeface="Segoe UI"/>
              </a:rPr>
              <a:t>*Georgetown University Center on Education and the Workforce, 2022</a:t>
            </a:r>
          </a:p>
          <a:p>
            <a:pPr>
              <a:defRPr/>
            </a:pPr>
            <a:r>
              <a:rPr lang="en-US" sz="800" kern="0">
                <a:solidFill>
                  <a:srgbClr val="22404D"/>
                </a:solidFill>
                <a:latin typeface="Montserrat"/>
                <a:cs typeface="Segoe UI"/>
              </a:rPr>
              <a:t>**Education Forward Arizona, 2024</a:t>
            </a:r>
          </a:p>
          <a:p>
            <a:pPr>
              <a:defRPr/>
            </a:pPr>
            <a:endParaRPr lang="en-US" sz="800" kern="0">
              <a:solidFill>
                <a:srgbClr val="22404D"/>
              </a:solidFill>
              <a:latin typeface="Montserrat"/>
              <a:cs typeface="Segoe UI"/>
            </a:endParaRPr>
          </a:p>
          <a:p>
            <a:pPr>
              <a:defRPr/>
            </a:pPr>
            <a:endParaRPr lang="en-US" sz="800" kern="0">
              <a:solidFill>
                <a:srgbClr val="22404D"/>
              </a:solidFill>
              <a:latin typeface="Montserrat"/>
              <a:cs typeface="Segoe UI"/>
            </a:endParaRPr>
          </a:p>
          <a:p>
            <a:pPr>
              <a:defRPr/>
            </a:pPr>
            <a:endParaRPr lang="en-US" sz="700">
              <a:cs typeface="Arial"/>
            </a:endParaRPr>
          </a:p>
        </p:txBody>
      </p:sp>
    </p:spTree>
    <p:extLst>
      <p:ext uri="{BB962C8B-B14F-4D97-AF65-F5344CB8AC3E}">
        <p14:creationId xmlns:p14="http://schemas.microsoft.com/office/powerpoint/2010/main" val="1348256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53302-EFA2-1951-5EEB-4442A14B505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C901000-F334-6C99-DD2C-779C45F79B2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296274" cy="6916654"/>
          </a:xfrm>
          <a:prstGeom prst="rect">
            <a:avLst/>
          </a:prstGeom>
        </p:spPr>
      </p:pic>
      <p:sp>
        <p:nvSpPr>
          <p:cNvPr id="2" name="Title 1">
            <a:extLst>
              <a:ext uri="{FF2B5EF4-FFF2-40B4-BE49-F238E27FC236}">
                <a16:creationId xmlns:a16="http://schemas.microsoft.com/office/drawing/2014/main" id="{048140CE-3814-311C-ACD4-D68D91DACE76}"/>
              </a:ext>
            </a:extLst>
          </p:cNvPr>
          <p:cNvSpPr>
            <a:spLocks noGrp="1"/>
          </p:cNvSpPr>
          <p:nvPr>
            <p:ph type="title"/>
          </p:nvPr>
        </p:nvSpPr>
        <p:spPr>
          <a:xfrm>
            <a:off x="555995" y="561825"/>
            <a:ext cx="11360700" cy="566955"/>
          </a:xfrm>
        </p:spPr>
        <p:txBody>
          <a:bodyPr>
            <a:normAutofit/>
          </a:bodyPr>
          <a:lstStyle/>
          <a:p>
            <a:pPr algn="l"/>
            <a:r>
              <a:rPr lang="en-US" sz="2400" b="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IN-CLASSROOM PROGRAMMING</a:t>
            </a:r>
            <a:endParaRPr lang="en-US">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sp>
        <p:nvSpPr>
          <p:cNvPr id="33" name="TextBox 32">
            <a:extLst>
              <a:ext uri="{FF2B5EF4-FFF2-40B4-BE49-F238E27FC236}">
                <a16:creationId xmlns:a16="http://schemas.microsoft.com/office/drawing/2014/main" id="{9FAB65C6-0689-B937-7202-AF59A2F9C97A}"/>
              </a:ext>
            </a:extLst>
          </p:cNvPr>
          <p:cNvSpPr txBox="1"/>
          <p:nvPr/>
        </p:nvSpPr>
        <p:spPr>
          <a:xfrm>
            <a:off x="555995" y="2533502"/>
            <a:ext cx="11360700" cy="1323439"/>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600">
                <a:solidFill>
                  <a:srgbClr val="FFFFFF"/>
                </a:solidFill>
                <a:latin typeface="Montserrat"/>
                <a:ea typeface="Cambria"/>
              </a:rPr>
              <a:t>JA volunteers partner with educators to bring career-connected learning experiences directly to students.</a:t>
            </a:r>
          </a:p>
          <a:p>
            <a:pPr marL="628650" lvl="1" indent="-171450">
              <a:buFont typeface="Arial" panose="020B0604020202020204" pitchFamily="34" charset="0"/>
              <a:buChar char="•"/>
            </a:pPr>
            <a:r>
              <a:rPr lang="en-US" sz="1600">
                <a:solidFill>
                  <a:srgbClr val="FFFFFF"/>
                </a:solidFill>
                <a:latin typeface="Montserrat"/>
                <a:ea typeface="Cambria"/>
              </a:rPr>
              <a:t>Different than other JA Learning Experiences like </a:t>
            </a:r>
            <a:r>
              <a:rPr lang="en-US" sz="1600" b="1">
                <a:solidFill>
                  <a:srgbClr val="FFFFFF"/>
                </a:solidFill>
                <a:latin typeface="Montserrat"/>
                <a:ea typeface="Cambria"/>
              </a:rPr>
              <a:t>JA BizTown </a:t>
            </a:r>
            <a:r>
              <a:rPr lang="en-US" sz="1600">
                <a:solidFill>
                  <a:srgbClr val="FFFFFF"/>
                </a:solidFill>
                <a:latin typeface="Montserrat"/>
                <a:ea typeface="Cambria"/>
              </a:rPr>
              <a:t>or</a:t>
            </a:r>
            <a:r>
              <a:rPr lang="en-US" sz="1600" b="1">
                <a:solidFill>
                  <a:srgbClr val="FFFFFF"/>
                </a:solidFill>
                <a:latin typeface="Montserrat"/>
                <a:ea typeface="Cambria"/>
              </a:rPr>
              <a:t> JA Finance Park</a:t>
            </a:r>
          </a:p>
          <a:p>
            <a:pPr lvl="1"/>
            <a:endParaRPr lang="en-US" sz="1600" b="1">
              <a:solidFill>
                <a:srgbClr val="FFFFFF"/>
              </a:solidFill>
              <a:latin typeface="Montserrat"/>
              <a:ea typeface="Cambria"/>
            </a:endParaRPr>
          </a:p>
          <a:p>
            <a:pPr marL="171450" indent="-171450">
              <a:buFont typeface="Arial" panose="020B0604020202020204" pitchFamily="34" charset="0"/>
              <a:buChar char="•"/>
            </a:pPr>
            <a:r>
              <a:rPr lang="en-US" sz="1600">
                <a:solidFill>
                  <a:srgbClr val="FFFFFF"/>
                </a:solidFill>
                <a:latin typeface="Montserrat"/>
                <a:ea typeface="Cambria"/>
              </a:rPr>
              <a:t>Experiences help students connect education to future opportunities, explore careers and pathways, build confidence and self-efficacy, and practice important life and workplace skills.</a:t>
            </a:r>
          </a:p>
        </p:txBody>
      </p:sp>
      <p:sp>
        <p:nvSpPr>
          <p:cNvPr id="36" name="Title 1">
            <a:extLst>
              <a:ext uri="{FF2B5EF4-FFF2-40B4-BE49-F238E27FC236}">
                <a16:creationId xmlns:a16="http://schemas.microsoft.com/office/drawing/2014/main" id="{2B2841B5-9934-E722-A476-9484AB515122}"/>
              </a:ext>
            </a:extLst>
          </p:cNvPr>
          <p:cNvSpPr txBox="1">
            <a:spLocks/>
          </p:cNvSpPr>
          <p:nvPr/>
        </p:nvSpPr>
        <p:spPr>
          <a:xfrm>
            <a:off x="495784" y="1003643"/>
            <a:ext cx="9519367" cy="152119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800"/>
              <a:buFont typeface="Montserrat ExtraBold"/>
              <a:buNone/>
              <a:defRPr sz="4800" b="1" i="0" u="none" strike="noStrike" cap="none">
                <a:solidFill>
                  <a:schemeClr val="dk1"/>
                </a:solidFill>
                <a:latin typeface="Montserrat ExtraBold"/>
                <a:ea typeface="Montserrat ExtraBold"/>
                <a:cs typeface="Montserrat ExtraBold"/>
                <a:sym typeface="Montserrat ExtraBold"/>
              </a:defRPr>
            </a:lvl1pPr>
            <a:lvl2pPr marR="0" lvl="1"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9pPr>
          </a:lstStyle>
          <a:p>
            <a:pPr algn="l">
              <a:lnSpc>
                <a:spcPts val="3500"/>
              </a:lnSpc>
              <a:spcBef>
                <a:spcPts val="600"/>
              </a:spcBef>
              <a:spcAft>
                <a:spcPts val="600"/>
              </a:spcAft>
            </a:pPr>
            <a:r>
              <a:rPr lang="en-US" kern="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BRINGING THE REAL WORLD </a:t>
            </a:r>
          </a:p>
          <a:p>
            <a:pPr algn="l">
              <a:lnSpc>
                <a:spcPts val="3500"/>
              </a:lnSpc>
              <a:spcBef>
                <a:spcPts val="600"/>
              </a:spcBef>
              <a:spcAft>
                <a:spcPts val="600"/>
              </a:spcAft>
            </a:pPr>
            <a:r>
              <a:rPr lang="en-US" kern="0">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INTO THE CLASSROOM</a:t>
            </a:r>
          </a:p>
        </p:txBody>
      </p:sp>
      <p:cxnSp>
        <p:nvCxnSpPr>
          <p:cNvPr id="56" name="Straight Connector 55">
            <a:extLst>
              <a:ext uri="{FF2B5EF4-FFF2-40B4-BE49-F238E27FC236}">
                <a16:creationId xmlns:a16="http://schemas.microsoft.com/office/drawing/2014/main" id="{AAEC4DC9-6ECF-C9C8-B887-F91C4607D865}"/>
              </a:ext>
            </a:extLst>
          </p:cNvPr>
          <p:cNvCxnSpPr>
            <a:cxnSpLocks/>
          </p:cNvCxnSpPr>
          <p:nvPr/>
        </p:nvCxnSpPr>
        <p:spPr>
          <a:xfrm>
            <a:off x="713431" y="4415992"/>
            <a:ext cx="0" cy="1619535"/>
          </a:xfrm>
          <a:prstGeom prst="line">
            <a:avLst/>
          </a:prstGeom>
          <a:ln w="38100">
            <a:gradFill>
              <a:gsLst>
                <a:gs pos="20000">
                  <a:schemeClr val="accent3"/>
                </a:gs>
                <a:gs pos="42000">
                  <a:schemeClr val="accent2"/>
                </a:gs>
                <a:gs pos="52000">
                  <a:schemeClr val="accent2"/>
                </a:gs>
                <a:gs pos="73000">
                  <a:schemeClr val="accent3"/>
                </a:gs>
              </a:gsLst>
              <a:lin ang="5400000" scaled="1"/>
            </a:gradFill>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A978DEF3-B760-38F5-4827-8C6F3D5D546C}"/>
              </a:ext>
            </a:extLst>
          </p:cNvPr>
          <p:cNvSpPr txBox="1"/>
          <p:nvPr/>
        </p:nvSpPr>
        <p:spPr>
          <a:xfrm>
            <a:off x="1600669" y="4479696"/>
            <a:ext cx="762557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latin typeface="Montserrat"/>
                <a:ea typeface="Cambria"/>
                <a:cs typeface="Segoe UI"/>
              </a:rPr>
              <a:t>You are not expected to be a teacher</a:t>
            </a:r>
            <a:r>
              <a:rPr lang="en-US" sz="1400" b="1">
                <a:solidFill>
                  <a:schemeClr val="bg1"/>
                </a:solidFill>
                <a:latin typeface="Montserrat"/>
                <a:ea typeface="Cambria"/>
                <a:cs typeface="Segoe UI"/>
              </a:rPr>
              <a:t>. </a:t>
            </a:r>
            <a:r>
              <a:rPr lang="en-US" sz="1400">
                <a:solidFill>
                  <a:schemeClr val="bg1"/>
                </a:solidFill>
                <a:latin typeface="Montserrat"/>
                <a:ea typeface="Cambria"/>
                <a:cs typeface="Segoe UI"/>
              </a:rPr>
              <a:t>You are a </a:t>
            </a:r>
            <a:r>
              <a:rPr lang="en-US" sz="1400" b="1">
                <a:solidFill>
                  <a:schemeClr val="bg1"/>
                </a:solidFill>
                <a:latin typeface="Montserrat"/>
                <a:ea typeface="Cambria"/>
                <a:cs typeface="Segoe UI"/>
              </a:rPr>
              <a:t>role model</a:t>
            </a:r>
            <a:r>
              <a:rPr lang="en-US" sz="1400">
                <a:solidFill>
                  <a:schemeClr val="bg1"/>
                </a:solidFill>
                <a:latin typeface="Montserrat"/>
                <a:ea typeface="Cambria"/>
                <a:cs typeface="Segoe UI"/>
              </a:rPr>
              <a:t> who helps students connect </a:t>
            </a:r>
            <a:r>
              <a:rPr lang="en-US" sz="1400" b="1">
                <a:solidFill>
                  <a:schemeClr val="bg1"/>
                </a:solidFill>
                <a:latin typeface="Montserrat"/>
                <a:ea typeface="Cambria"/>
                <a:cs typeface="Segoe UI"/>
              </a:rPr>
              <a:t>classroom concepts to real-world experiences</a:t>
            </a:r>
            <a:r>
              <a:rPr lang="en-US" sz="1400">
                <a:solidFill>
                  <a:schemeClr val="bg1"/>
                </a:solidFill>
                <a:latin typeface="Montserrat"/>
                <a:ea typeface="Cambria"/>
                <a:cs typeface="Segoe UI"/>
              </a:rPr>
              <a:t>.</a:t>
            </a:r>
          </a:p>
          <a:p>
            <a:br>
              <a:rPr lang="en-US" sz="1400" b="1">
                <a:latin typeface="Montserrat"/>
                <a:ea typeface="Cambria"/>
                <a:cs typeface="Segoe UI"/>
              </a:rPr>
            </a:br>
            <a:r>
              <a:rPr lang="en-US" sz="1400" b="1">
                <a:solidFill>
                  <a:schemeClr val="bg1"/>
                </a:solidFill>
                <a:latin typeface="Montserrat"/>
                <a:ea typeface="Cambria"/>
                <a:cs typeface="Segoe UI"/>
              </a:rPr>
              <a:t>   </a:t>
            </a:r>
            <a:endParaRPr lang="en-US" sz="1400">
              <a:solidFill>
                <a:schemeClr val="bg1"/>
              </a:solidFill>
              <a:latin typeface="Montserrat"/>
              <a:cs typeface="Arial"/>
            </a:endParaRPr>
          </a:p>
          <a:p>
            <a:r>
              <a:rPr lang="en-US" sz="1400" b="1">
                <a:solidFill>
                  <a:schemeClr val="bg1"/>
                </a:solidFill>
                <a:latin typeface="Montserrat"/>
                <a:ea typeface="Cambria"/>
                <a:cs typeface="Segoe UI"/>
              </a:rPr>
              <a:t>The educator </a:t>
            </a:r>
            <a:r>
              <a:rPr lang="en-US" sz="1400">
                <a:solidFill>
                  <a:schemeClr val="bg1"/>
                </a:solidFill>
                <a:latin typeface="Montserrat"/>
                <a:ea typeface="Cambria"/>
                <a:cs typeface="Segoe UI"/>
              </a:rPr>
              <a:t>remains in the classroom with you and JA provides the materials and guidance needed to facilitate the experience.</a:t>
            </a:r>
            <a:endParaRPr lang="en-US" sz="2000">
              <a:solidFill>
                <a:schemeClr val="bg1"/>
              </a:solidFill>
              <a:latin typeface="Montserrat"/>
              <a:ea typeface="Cambria"/>
              <a:cs typeface="Cambria"/>
            </a:endParaRPr>
          </a:p>
        </p:txBody>
      </p:sp>
      <p:sp>
        <p:nvSpPr>
          <p:cNvPr id="8" name="Title 1">
            <a:extLst>
              <a:ext uri="{FF2B5EF4-FFF2-40B4-BE49-F238E27FC236}">
                <a16:creationId xmlns:a16="http://schemas.microsoft.com/office/drawing/2014/main" id="{38A8B637-7C98-E9DF-38BB-A774DF5F7CBC}"/>
              </a:ext>
            </a:extLst>
          </p:cNvPr>
          <p:cNvSpPr txBox="1">
            <a:spLocks/>
          </p:cNvSpPr>
          <p:nvPr/>
        </p:nvSpPr>
        <p:spPr>
          <a:xfrm>
            <a:off x="635760" y="3844595"/>
            <a:ext cx="11360700" cy="56695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800"/>
              <a:buFont typeface="Montserrat ExtraBold"/>
              <a:buNone/>
              <a:defRPr sz="4800" b="1" i="0" u="none" strike="noStrike" cap="none">
                <a:solidFill>
                  <a:schemeClr val="dk1"/>
                </a:solidFill>
                <a:latin typeface="Montserrat ExtraBold"/>
                <a:ea typeface="Montserrat ExtraBold"/>
                <a:cs typeface="Montserrat ExtraBold"/>
                <a:sym typeface="Montserrat ExtraBold"/>
              </a:defRPr>
            </a:lvl1pPr>
            <a:lvl2pPr marR="0" lvl="1"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9pPr>
          </a:lstStyle>
          <a:p>
            <a:pPr algn="l"/>
            <a:r>
              <a:rPr lang="en-US" sz="2000" b="0" kern="0">
                <a:solidFill>
                  <a:schemeClr val="bg1"/>
                </a:solidFill>
                <a:latin typeface="Roboto Condensed Medium" panose="02000000000000000000" pitchFamily="2" charset="0"/>
                <a:ea typeface="Roboto Condensed Medium" panose="02000000000000000000" pitchFamily="2" charset="0"/>
              </a:rPr>
              <a:t>YOUR ROLE AS THE VOLUNTEER</a:t>
            </a:r>
          </a:p>
        </p:txBody>
      </p:sp>
      <p:pic>
        <p:nvPicPr>
          <p:cNvPr id="10" name="Graphic 9">
            <a:extLst>
              <a:ext uri="{FF2B5EF4-FFF2-40B4-BE49-F238E27FC236}">
                <a16:creationId xmlns:a16="http://schemas.microsoft.com/office/drawing/2014/main" id="{EEA0999A-B723-4BA2-BC90-0829F4ECC4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1929" y="5363269"/>
            <a:ext cx="572361" cy="491088"/>
          </a:xfrm>
          <a:prstGeom prst="rect">
            <a:avLst/>
          </a:prstGeom>
        </p:spPr>
      </p:pic>
      <p:pic>
        <p:nvPicPr>
          <p:cNvPr id="37" name="Graphic 36">
            <a:extLst>
              <a:ext uri="{FF2B5EF4-FFF2-40B4-BE49-F238E27FC236}">
                <a16:creationId xmlns:a16="http://schemas.microsoft.com/office/drawing/2014/main" id="{26323F99-370D-5B2F-F3DA-8E176F82454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6636" y="4411550"/>
            <a:ext cx="762949" cy="651507"/>
          </a:xfrm>
          <a:prstGeom prst="rect">
            <a:avLst/>
          </a:prstGeom>
        </p:spPr>
      </p:pic>
    </p:spTree>
    <p:extLst>
      <p:ext uri="{BB962C8B-B14F-4D97-AF65-F5344CB8AC3E}">
        <p14:creationId xmlns:p14="http://schemas.microsoft.com/office/powerpoint/2010/main" val="3124330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1EE669-7774-59E7-BB5B-A8C4D3143E3A}"/>
              </a:ext>
            </a:extLst>
          </p:cNvPr>
          <p:cNvSpPr>
            <a:spLocks noGrp="1" noRot="1" noMove="1" noResize="1" noEditPoints="1" noAdjustHandles="1" noChangeArrowheads="1" noChangeShapeType="1"/>
          </p:cNvSpPr>
          <p:nvPr/>
        </p:nvSpPr>
        <p:spPr>
          <a:xfrm>
            <a:off x="-1" y="0"/>
            <a:ext cx="12192001" cy="3429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7B87745-135F-FBBE-02B7-C2DCD41D79F5}"/>
              </a:ext>
            </a:extLst>
          </p:cNvPr>
          <p:cNvSpPr txBox="1"/>
          <p:nvPr/>
        </p:nvSpPr>
        <p:spPr>
          <a:xfrm>
            <a:off x="458240" y="140957"/>
            <a:ext cx="7556732" cy="707886"/>
          </a:xfrm>
          <a:prstGeom prst="rect">
            <a:avLst/>
          </a:prstGeom>
          <a:noFill/>
        </p:spPr>
        <p:txBody>
          <a:bodyPr wrap="square" rtlCol="0">
            <a:spAutoFit/>
          </a:bodyPr>
          <a:lstStyle/>
          <a:p>
            <a:r>
              <a:rPr lang="en-US" sz="4000" b="1">
                <a:solidFill>
                  <a:schemeClr val="bg1"/>
                </a:solidFill>
                <a:latin typeface="Roboto Condensed Black" panose="02000000000000000000" pitchFamily="2" charset="0"/>
                <a:ea typeface="Roboto Condensed Black" panose="02000000000000000000" pitchFamily="2" charset="0"/>
                <a:cs typeface="Roboto Condensed Medium" panose="02000000000000000000" pitchFamily="2" charset="0"/>
              </a:rPr>
              <a:t>VOLUNTEER TIMELINE</a:t>
            </a:r>
          </a:p>
        </p:txBody>
      </p:sp>
      <p:grpSp>
        <p:nvGrpSpPr>
          <p:cNvPr id="23" name="Group 22">
            <a:extLst>
              <a:ext uri="{FF2B5EF4-FFF2-40B4-BE49-F238E27FC236}">
                <a16:creationId xmlns:a16="http://schemas.microsoft.com/office/drawing/2014/main" id="{9040142D-29AC-D89F-ADA3-059CC48AA3AC}"/>
              </a:ext>
            </a:extLst>
          </p:cNvPr>
          <p:cNvGrpSpPr/>
          <p:nvPr/>
        </p:nvGrpSpPr>
        <p:grpSpPr>
          <a:xfrm>
            <a:off x="699184" y="3350660"/>
            <a:ext cx="2036123" cy="2785259"/>
            <a:chOff x="699184" y="3350660"/>
            <a:chExt cx="2036123" cy="2785259"/>
          </a:xfrm>
        </p:grpSpPr>
        <p:cxnSp>
          <p:nvCxnSpPr>
            <p:cNvPr id="31" name="Straight Connector 30">
              <a:extLst>
                <a:ext uri="{FF2B5EF4-FFF2-40B4-BE49-F238E27FC236}">
                  <a16:creationId xmlns:a16="http://schemas.microsoft.com/office/drawing/2014/main" id="{B4976D40-4D25-0F4A-5D77-3D4A94EA5A5A}"/>
                </a:ext>
              </a:extLst>
            </p:cNvPr>
            <p:cNvCxnSpPr>
              <a:cxnSpLocks/>
            </p:cNvCxnSpPr>
            <p:nvPr/>
          </p:nvCxnSpPr>
          <p:spPr>
            <a:xfrm>
              <a:off x="2126544" y="3511424"/>
              <a:ext cx="2497" cy="1314576"/>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3B732375-418F-9DC1-FEBD-14D3C88A526B}"/>
                </a:ext>
              </a:extLst>
            </p:cNvPr>
            <p:cNvSpPr>
              <a:spLocks/>
            </p:cNvSpPr>
            <p:nvPr/>
          </p:nvSpPr>
          <p:spPr>
            <a:xfrm>
              <a:off x="2026434" y="3350660"/>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83F401D2-18F9-0385-C7EF-65DA24D045B7}"/>
                </a:ext>
              </a:extLst>
            </p:cNvPr>
            <p:cNvSpPr txBox="1"/>
            <p:nvPr/>
          </p:nvSpPr>
          <p:spPr>
            <a:xfrm>
              <a:off x="699184" y="4427759"/>
              <a:ext cx="2036123" cy="1708160"/>
            </a:xfrm>
            <a:prstGeom prst="rect">
              <a:avLst/>
            </a:prstGeom>
            <a:noFill/>
          </p:spPr>
          <p:txBody>
            <a:bodyPr wrap="square" rtlCol="0">
              <a:spAutoFit/>
            </a:bodyPr>
            <a:lstStyle/>
            <a:p>
              <a:r>
                <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ATTENDING THE ORIENTATION</a:t>
              </a:r>
            </a:p>
            <a:p>
              <a:endPar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solidFill>
                    <a:schemeClr val="tx2"/>
                  </a:solidFill>
                  <a:latin typeface="Montserrat Medium" panose="00000600000000000000" pitchFamily="2" charset="0"/>
                  <a:ea typeface="Roboto Condensed Medium" panose="02000000000000000000" pitchFamily="2" charset="0"/>
                  <a:cs typeface="Roboto Condensed Medium" panose="02000000000000000000" pitchFamily="2" charset="0"/>
                </a:rPr>
                <a:t>New volunteers attend a one-time volunteer training and completes their Volunteer Conduct Policy (required for </a:t>
              </a:r>
              <a:r>
                <a:rPr lang="en-US" sz="1050" b="1">
                  <a:solidFill>
                    <a:schemeClr val="tx2"/>
                  </a:solidFill>
                  <a:latin typeface="Montserrat Medium" panose="00000600000000000000" pitchFamily="2" charset="0"/>
                  <a:ea typeface="Roboto Condensed Medium" panose="02000000000000000000" pitchFamily="2" charset="0"/>
                  <a:cs typeface="Roboto Condensed Medium" panose="02000000000000000000" pitchFamily="2" charset="0"/>
                </a:rPr>
                <a:t>EVERY</a:t>
              </a:r>
              <a:r>
                <a:rPr lang="en-US" sz="1050">
                  <a:solidFill>
                    <a:schemeClr val="tx2"/>
                  </a:solidFill>
                  <a:latin typeface="Montserrat Medium" panose="00000600000000000000" pitchFamily="2" charset="0"/>
                  <a:ea typeface="Roboto Condensed Medium" panose="02000000000000000000" pitchFamily="2" charset="0"/>
                  <a:cs typeface="Roboto Condensed Medium" panose="02000000000000000000" pitchFamily="2" charset="0"/>
                </a:rPr>
                <a:t> School Year).</a:t>
              </a:r>
            </a:p>
          </p:txBody>
        </p:sp>
      </p:grpSp>
      <p:grpSp>
        <p:nvGrpSpPr>
          <p:cNvPr id="27" name="Group 26">
            <a:extLst>
              <a:ext uri="{FF2B5EF4-FFF2-40B4-BE49-F238E27FC236}">
                <a16:creationId xmlns:a16="http://schemas.microsoft.com/office/drawing/2014/main" id="{E78CF320-560D-9D93-21D9-DE97F33407FB}"/>
              </a:ext>
            </a:extLst>
          </p:cNvPr>
          <p:cNvGrpSpPr/>
          <p:nvPr/>
        </p:nvGrpSpPr>
        <p:grpSpPr>
          <a:xfrm>
            <a:off x="3131185" y="3326393"/>
            <a:ext cx="2487888" cy="2532528"/>
            <a:chOff x="3131185" y="3326393"/>
            <a:chExt cx="2487888" cy="2532528"/>
          </a:xfrm>
        </p:grpSpPr>
        <p:cxnSp>
          <p:nvCxnSpPr>
            <p:cNvPr id="33" name="Straight Connector 32">
              <a:extLst>
                <a:ext uri="{FF2B5EF4-FFF2-40B4-BE49-F238E27FC236}">
                  <a16:creationId xmlns:a16="http://schemas.microsoft.com/office/drawing/2014/main" id="{B6C7BB01-C777-B6D6-D425-D225A7CD9A7C}"/>
                </a:ext>
              </a:extLst>
            </p:cNvPr>
            <p:cNvCxnSpPr>
              <a:cxnSpLocks/>
            </p:cNvCxnSpPr>
            <p:nvPr/>
          </p:nvCxnSpPr>
          <p:spPr>
            <a:xfrm>
              <a:off x="4714536" y="3511424"/>
              <a:ext cx="0" cy="1021343"/>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364385D5-4FCC-39BA-6E59-BC97AE680FD8}"/>
                </a:ext>
              </a:extLst>
            </p:cNvPr>
            <p:cNvSpPr>
              <a:spLocks/>
            </p:cNvSpPr>
            <p:nvPr/>
          </p:nvSpPr>
          <p:spPr>
            <a:xfrm>
              <a:off x="4611929" y="3326393"/>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A287D265-C029-443B-3897-546384083438}"/>
                </a:ext>
              </a:extLst>
            </p:cNvPr>
            <p:cNvSpPr txBox="1"/>
            <p:nvPr/>
          </p:nvSpPr>
          <p:spPr>
            <a:xfrm>
              <a:off x="3131185" y="3989178"/>
              <a:ext cx="2487888" cy="1869743"/>
            </a:xfrm>
            <a:prstGeom prst="rect">
              <a:avLst/>
            </a:prstGeom>
            <a:noFill/>
          </p:spPr>
          <p:txBody>
            <a:bodyPr wrap="square" rtlCol="0">
              <a:spAutoFit/>
            </a:bodyPr>
            <a:lstStyle/>
            <a:p>
              <a:r>
                <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PRACTICING </a:t>
              </a:r>
            </a:p>
            <a:p>
              <a:r>
                <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AND PREPARING</a:t>
              </a:r>
            </a:p>
            <a:p>
              <a:endParaRPr lang="en-US" sz="1400">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latin typeface="Montserrat Medium" panose="00000600000000000000" pitchFamily="2" charset="0"/>
                  <a:ea typeface="Roboto Condensed Medium" panose="02000000000000000000" pitchFamily="2" charset="0"/>
                  <a:cs typeface="Roboto Condensed Medium" panose="02000000000000000000" pitchFamily="2" charset="0"/>
                </a:rPr>
                <a:t>Volunteers have time to review  and prepare for their upcoming event. This is the time to go through kit of materials, watch any videos provided, and plan for the day. </a:t>
              </a:r>
              <a:r>
                <a:rPr lang="en-US" sz="1050" b="1">
                  <a:latin typeface="Montserrat Medium" panose="00000600000000000000" pitchFamily="2" charset="0"/>
                  <a:ea typeface="Roboto Condensed Medium" panose="02000000000000000000" pitchFamily="2" charset="0"/>
                  <a:cs typeface="Roboto Condensed Medium" panose="02000000000000000000" pitchFamily="2" charset="0"/>
                </a:rPr>
                <a:t>Please coordinate with your partner if applicable.</a:t>
              </a:r>
            </a:p>
          </p:txBody>
        </p:sp>
      </p:grpSp>
      <p:grpSp>
        <p:nvGrpSpPr>
          <p:cNvPr id="34" name="Group 33">
            <a:extLst>
              <a:ext uri="{FF2B5EF4-FFF2-40B4-BE49-F238E27FC236}">
                <a16:creationId xmlns:a16="http://schemas.microsoft.com/office/drawing/2014/main" id="{80065C2A-74D3-CFAC-E7B6-B039DFA8482A}"/>
              </a:ext>
            </a:extLst>
          </p:cNvPr>
          <p:cNvGrpSpPr/>
          <p:nvPr/>
        </p:nvGrpSpPr>
        <p:grpSpPr>
          <a:xfrm>
            <a:off x="9343520" y="3326393"/>
            <a:ext cx="2080526" cy="2273176"/>
            <a:chOff x="9343520" y="3326393"/>
            <a:chExt cx="2080526" cy="2273176"/>
          </a:xfrm>
        </p:grpSpPr>
        <p:cxnSp>
          <p:nvCxnSpPr>
            <p:cNvPr id="37" name="Straight Connector 36">
              <a:extLst>
                <a:ext uri="{FF2B5EF4-FFF2-40B4-BE49-F238E27FC236}">
                  <a16:creationId xmlns:a16="http://schemas.microsoft.com/office/drawing/2014/main" id="{D263D86B-F728-1293-E522-201D9A433498}"/>
                </a:ext>
              </a:extLst>
            </p:cNvPr>
            <p:cNvCxnSpPr>
              <a:cxnSpLocks/>
            </p:cNvCxnSpPr>
            <p:nvPr/>
          </p:nvCxnSpPr>
          <p:spPr>
            <a:xfrm>
              <a:off x="10757819" y="3487157"/>
              <a:ext cx="0" cy="785763"/>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1B7B7322-6AB5-E502-027B-B86670A70FF0}"/>
                </a:ext>
              </a:extLst>
            </p:cNvPr>
            <p:cNvSpPr>
              <a:spLocks/>
            </p:cNvSpPr>
            <p:nvPr/>
          </p:nvSpPr>
          <p:spPr>
            <a:xfrm>
              <a:off x="10658803" y="3326393"/>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6E3977D5-F307-212C-6C19-ED72BD09BD37}"/>
                </a:ext>
              </a:extLst>
            </p:cNvPr>
            <p:cNvSpPr txBox="1"/>
            <p:nvPr/>
          </p:nvSpPr>
          <p:spPr>
            <a:xfrm>
              <a:off x="9343520" y="3791382"/>
              <a:ext cx="2080526" cy="1808187"/>
            </a:xfrm>
            <a:prstGeom prst="rect">
              <a:avLst/>
            </a:prstGeom>
            <a:noFill/>
          </p:spPr>
          <p:txBody>
            <a:bodyPr wrap="square" rtlCol="0">
              <a:spAutoFit/>
            </a:bodyPr>
            <a:lstStyle/>
            <a:p>
              <a:r>
                <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POST-</a:t>
              </a:r>
            </a:p>
            <a:p>
              <a:r>
                <a:rPr lang="en-US" sz="14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VOLUNTEERING</a:t>
              </a:r>
              <a:endParaRPr lang="en-US" sz="1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a:solidFill>
                  <a:schemeClr val="tx2"/>
                </a:solidFill>
                <a:latin typeface="Montserrat Light" pitchFamily="2" charset="77"/>
              </a:endParaRPr>
            </a:p>
            <a:p>
              <a:r>
                <a:rPr lang="en-US" sz="1050">
                  <a:solidFill>
                    <a:schemeClr val="tx2"/>
                  </a:solidFill>
                  <a:latin typeface="Montserrat Medium" panose="00000600000000000000" pitchFamily="2" charset="0"/>
                </a:rPr>
                <a:t>Volunteers verify their involvement with a Completion Statement Form. Volunteers stay in the JA Family and return for future volunteer events </a:t>
              </a:r>
            </a:p>
            <a:p>
              <a:endParaRPr lang="en-US" sz="1050">
                <a:solidFill>
                  <a:schemeClr val="tx2"/>
                </a:solidFill>
                <a:latin typeface="Montserrat Medium" panose="00000600000000000000" pitchFamily="2" charset="0"/>
              </a:endParaRPr>
            </a:p>
          </p:txBody>
        </p:sp>
      </p:grpSp>
      <p:grpSp>
        <p:nvGrpSpPr>
          <p:cNvPr id="21" name="Group 20">
            <a:extLst>
              <a:ext uri="{FF2B5EF4-FFF2-40B4-BE49-F238E27FC236}">
                <a16:creationId xmlns:a16="http://schemas.microsoft.com/office/drawing/2014/main" id="{734F1FD9-56C9-42AF-7FC0-7C1B685E53FD}"/>
              </a:ext>
            </a:extLst>
          </p:cNvPr>
          <p:cNvGrpSpPr/>
          <p:nvPr/>
        </p:nvGrpSpPr>
        <p:grpSpPr>
          <a:xfrm>
            <a:off x="685362" y="1634745"/>
            <a:ext cx="2223421" cy="1896862"/>
            <a:chOff x="685362" y="1634745"/>
            <a:chExt cx="2223421" cy="1896862"/>
          </a:xfrm>
        </p:grpSpPr>
        <p:grpSp>
          <p:nvGrpSpPr>
            <p:cNvPr id="20" name="Group 19">
              <a:extLst>
                <a:ext uri="{FF2B5EF4-FFF2-40B4-BE49-F238E27FC236}">
                  <a16:creationId xmlns:a16="http://schemas.microsoft.com/office/drawing/2014/main" id="{B928D568-48A6-0579-7BFF-EF8574619F7D}"/>
                </a:ext>
              </a:extLst>
            </p:cNvPr>
            <p:cNvGrpSpPr/>
            <p:nvPr/>
          </p:nvGrpSpPr>
          <p:grpSpPr>
            <a:xfrm>
              <a:off x="685362" y="1893307"/>
              <a:ext cx="205214" cy="1638300"/>
              <a:chOff x="685362" y="1893307"/>
              <a:chExt cx="205214" cy="1638300"/>
            </a:xfrm>
          </p:grpSpPr>
          <p:cxnSp>
            <p:nvCxnSpPr>
              <p:cNvPr id="6" name="Straight Connector 5">
                <a:extLst>
                  <a:ext uri="{FF2B5EF4-FFF2-40B4-BE49-F238E27FC236}">
                    <a16:creationId xmlns:a16="http://schemas.microsoft.com/office/drawing/2014/main" id="{3347AD1C-EE95-FD9F-19D0-E1365AF9BA24}"/>
                  </a:ext>
                </a:extLst>
              </p:cNvPr>
              <p:cNvCxnSpPr>
                <a:cxnSpLocks/>
              </p:cNvCxnSpPr>
              <p:nvPr/>
            </p:nvCxnSpPr>
            <p:spPr>
              <a:xfrm>
                <a:off x="781619" y="1893307"/>
                <a:ext cx="0" cy="153569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B44317DE-E5AE-DAAD-9F80-B86B45192553}"/>
                  </a:ext>
                </a:extLst>
              </p:cNvPr>
              <p:cNvSpPr>
                <a:spLocks/>
              </p:cNvSpPr>
              <p:nvPr/>
            </p:nvSpPr>
            <p:spPr>
              <a:xfrm>
                <a:off x="685362" y="3326393"/>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8" name="TextBox 77">
              <a:extLst>
                <a:ext uri="{FF2B5EF4-FFF2-40B4-BE49-F238E27FC236}">
                  <a16:creationId xmlns:a16="http://schemas.microsoft.com/office/drawing/2014/main" id="{7E88721A-FFF4-C951-FC1F-FAF163A61411}"/>
                </a:ext>
              </a:extLst>
            </p:cNvPr>
            <p:cNvSpPr txBox="1"/>
            <p:nvPr/>
          </p:nvSpPr>
          <p:spPr>
            <a:xfrm>
              <a:off x="1024510" y="1634745"/>
              <a:ext cx="1884273" cy="1377300"/>
            </a:xfrm>
            <a:prstGeom prst="rect">
              <a:avLst/>
            </a:prstGeom>
            <a:noFill/>
          </p:spPr>
          <p:txBody>
            <a:bodyPr wrap="square" rtlCol="0">
              <a:spAutoFit/>
            </a:bodyPr>
            <a:lstStyle/>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CONNECTING</a:t>
              </a:r>
            </a:p>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 WITH JA</a:t>
              </a:r>
            </a:p>
            <a:p>
              <a:endPar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solidFill>
                    <a:schemeClr val="bg1"/>
                  </a:solidFill>
                  <a:latin typeface="Montserrat Medium" panose="00000600000000000000" pitchFamily="2" charset="0"/>
                </a:rPr>
                <a:t>Volunteer Signs-Up for an In-Classroom JA Experience.</a:t>
              </a:r>
            </a:p>
            <a:p>
              <a:endParaRPr lang="en-US" sz="10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grpSp>
      <p:grpSp>
        <p:nvGrpSpPr>
          <p:cNvPr id="25" name="Group 24">
            <a:extLst>
              <a:ext uri="{FF2B5EF4-FFF2-40B4-BE49-F238E27FC236}">
                <a16:creationId xmlns:a16="http://schemas.microsoft.com/office/drawing/2014/main" id="{9BA333AA-A741-9D84-550D-C431E38FB4A6}"/>
              </a:ext>
            </a:extLst>
          </p:cNvPr>
          <p:cNvGrpSpPr/>
          <p:nvPr/>
        </p:nvGrpSpPr>
        <p:grpSpPr>
          <a:xfrm>
            <a:off x="3408506" y="1628507"/>
            <a:ext cx="2536763" cy="1857997"/>
            <a:chOff x="3408506" y="1628507"/>
            <a:chExt cx="2536763" cy="1857997"/>
          </a:xfrm>
        </p:grpSpPr>
        <p:cxnSp>
          <p:nvCxnSpPr>
            <p:cNvPr id="24" name="Straight Connector 23">
              <a:extLst>
                <a:ext uri="{FF2B5EF4-FFF2-40B4-BE49-F238E27FC236}">
                  <a16:creationId xmlns:a16="http://schemas.microsoft.com/office/drawing/2014/main" id="{CD7A009A-5A9B-0839-62B6-A3E215A1EA4F}"/>
                </a:ext>
              </a:extLst>
            </p:cNvPr>
            <p:cNvCxnSpPr>
              <a:cxnSpLocks/>
            </p:cNvCxnSpPr>
            <p:nvPr/>
          </p:nvCxnSpPr>
          <p:spPr>
            <a:xfrm>
              <a:off x="3518032" y="1842004"/>
              <a:ext cx="0" cy="153569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AFC02585-A868-76BA-1840-B4EF10F22917}"/>
                </a:ext>
              </a:extLst>
            </p:cNvPr>
            <p:cNvSpPr>
              <a:spLocks/>
            </p:cNvSpPr>
            <p:nvPr/>
          </p:nvSpPr>
          <p:spPr>
            <a:xfrm>
              <a:off x="3408506" y="3281290"/>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8C6399B5-C2D2-BC9D-7705-A6D72B95048F}"/>
                </a:ext>
              </a:extLst>
            </p:cNvPr>
            <p:cNvSpPr txBox="1"/>
            <p:nvPr/>
          </p:nvSpPr>
          <p:spPr>
            <a:xfrm>
              <a:off x="3788893" y="1628507"/>
              <a:ext cx="2156376" cy="1638910"/>
            </a:xfrm>
            <a:prstGeom prst="rect">
              <a:avLst/>
            </a:prstGeom>
            <a:noFill/>
          </p:spPr>
          <p:txBody>
            <a:bodyPr wrap="square" rtlCol="0">
              <a:spAutoFit/>
            </a:bodyPr>
            <a:lstStyle/>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GETTING</a:t>
              </a:r>
            </a:p>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 MATERIALS</a:t>
              </a:r>
            </a:p>
            <a:p>
              <a:pPr algn="just"/>
              <a:endParaRPr lang="en-US" sz="10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solidFill>
                    <a:schemeClr val="bg1"/>
                  </a:solidFill>
                  <a:latin typeface="Montserrat Medium" panose="00000600000000000000" pitchFamily="2" charset="0"/>
                </a:rPr>
                <a:t>Volunteers are assigned a classroom/grade level. Materials are available for volunteers. </a:t>
              </a:r>
              <a:r>
                <a:rPr lang="en-US" sz="1050" b="1">
                  <a:solidFill>
                    <a:schemeClr val="bg1"/>
                  </a:solidFill>
                  <a:latin typeface="Montserrat Medium" panose="00000600000000000000" pitchFamily="2" charset="0"/>
                </a:rPr>
                <a:t>Materials might be physical, virtual,  or </a:t>
              </a:r>
              <a:r>
                <a:rPr lang="en-US" sz="1050" b="1" u="sng">
                  <a:solidFill>
                    <a:schemeClr val="bg1"/>
                  </a:solidFill>
                  <a:latin typeface="Montserrat Medium" panose="00000600000000000000" pitchFamily="2" charset="0"/>
                </a:rPr>
                <a:t>BOTH</a:t>
              </a:r>
              <a:r>
                <a:rPr lang="en-US" sz="1050">
                  <a:solidFill>
                    <a:schemeClr val="bg1"/>
                  </a:solidFill>
                  <a:latin typeface="Montserrat Medium" panose="00000600000000000000" pitchFamily="2" charset="0"/>
                </a:rPr>
                <a:t>. </a:t>
              </a:r>
            </a:p>
            <a:p>
              <a:pPr algn="just"/>
              <a:endParaRPr lang="en-US" sz="1000">
                <a:solidFill>
                  <a:schemeClr val="bg1"/>
                </a:solidFill>
                <a:latin typeface="Montserrat Light" pitchFamily="2" charset="77"/>
              </a:endParaRPr>
            </a:p>
          </p:txBody>
        </p:sp>
      </p:grpSp>
      <p:grpSp>
        <p:nvGrpSpPr>
          <p:cNvPr id="4" name="Group 3">
            <a:extLst>
              <a:ext uri="{FF2B5EF4-FFF2-40B4-BE49-F238E27FC236}">
                <a16:creationId xmlns:a16="http://schemas.microsoft.com/office/drawing/2014/main" id="{0E0AC29C-10ED-367D-D42A-D80DFE31F8AE}"/>
              </a:ext>
            </a:extLst>
          </p:cNvPr>
          <p:cNvGrpSpPr/>
          <p:nvPr/>
        </p:nvGrpSpPr>
        <p:grpSpPr>
          <a:xfrm>
            <a:off x="6250180" y="1076332"/>
            <a:ext cx="2929357" cy="2418963"/>
            <a:chOff x="6250180" y="1076332"/>
            <a:chExt cx="2929357" cy="2418963"/>
          </a:xfrm>
        </p:grpSpPr>
        <p:sp>
          <p:nvSpPr>
            <p:cNvPr id="76" name="TextBox 75">
              <a:extLst>
                <a:ext uri="{FF2B5EF4-FFF2-40B4-BE49-F238E27FC236}">
                  <a16:creationId xmlns:a16="http://schemas.microsoft.com/office/drawing/2014/main" id="{2C3397EF-D625-3A8F-B1E9-25A34272FCF5}"/>
                </a:ext>
              </a:extLst>
            </p:cNvPr>
            <p:cNvSpPr txBox="1"/>
            <p:nvPr/>
          </p:nvSpPr>
          <p:spPr>
            <a:xfrm>
              <a:off x="6488648" y="1076332"/>
              <a:ext cx="2690889" cy="1969770"/>
            </a:xfrm>
            <a:prstGeom prst="rect">
              <a:avLst/>
            </a:prstGeom>
            <a:noFill/>
          </p:spPr>
          <p:txBody>
            <a:bodyPr wrap="square" rtlCol="0">
              <a:spAutoFit/>
            </a:bodyPr>
            <a:lstStyle/>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KEY </a:t>
              </a:r>
            </a:p>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COMMUNICATION</a:t>
              </a:r>
            </a:p>
            <a:p>
              <a:endParaRPr lang="en-US" sz="10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solidFill>
                    <a:schemeClr val="bg1"/>
                  </a:solidFill>
                  <a:latin typeface="Montserrat Medium" panose="00000600000000000000" pitchFamily="2" charset="0"/>
                  <a:ea typeface="Roboto Condensed Medium" panose="02000000000000000000" pitchFamily="2" charset="0"/>
                  <a:cs typeface="Roboto Condensed Medium" panose="02000000000000000000" pitchFamily="2" charset="0"/>
                </a:rPr>
                <a:t>Volunteers are sent last minute reminders and make final preparations for their event day. </a:t>
              </a:r>
            </a:p>
            <a:p>
              <a:endParaRPr lang="en-US" sz="1050">
                <a:solidFill>
                  <a:schemeClr val="bg1"/>
                </a:solidFill>
                <a:latin typeface="Montserrat Medium" panose="00000600000000000000" pitchFamily="2" charset="0"/>
                <a:ea typeface="Roboto Condensed Medium" panose="02000000000000000000" pitchFamily="2" charset="0"/>
                <a:cs typeface="Roboto Condensed Medium" panose="02000000000000000000" pitchFamily="2" charset="0"/>
              </a:endParaRPr>
            </a:p>
            <a:p>
              <a:r>
                <a:rPr lang="en-US" sz="1050">
                  <a:solidFill>
                    <a:schemeClr val="bg1"/>
                  </a:solidFill>
                  <a:latin typeface="Montserrat Medium" panose="00000600000000000000" pitchFamily="2" charset="0"/>
                  <a:ea typeface="Roboto Condensed Medium" panose="02000000000000000000" pitchFamily="2" charset="0"/>
                  <a:cs typeface="Roboto Condensed Medium" panose="02000000000000000000" pitchFamily="2" charset="0"/>
                </a:rPr>
                <a:t>Last-minute changes may be communicated, so keep an eye on your email! If a volunteer drops out, it impacts the </a:t>
              </a:r>
              <a:r>
                <a:rPr lang="en-US" sz="1050" b="1">
                  <a:solidFill>
                    <a:schemeClr val="bg1"/>
                  </a:solidFill>
                  <a:latin typeface="Montserrat Medium" panose="00000600000000000000" pitchFamily="2" charset="0"/>
                  <a:ea typeface="Roboto Condensed Medium" panose="02000000000000000000" pitchFamily="2" charset="0"/>
                  <a:cs typeface="Roboto Condensed Medium" panose="02000000000000000000" pitchFamily="2" charset="0"/>
                </a:rPr>
                <a:t>WHOLE</a:t>
              </a:r>
              <a:r>
                <a:rPr lang="en-US" sz="1050">
                  <a:solidFill>
                    <a:schemeClr val="bg1"/>
                  </a:solidFill>
                  <a:latin typeface="Montserrat Medium" panose="00000600000000000000" pitchFamily="2" charset="0"/>
                  <a:ea typeface="Roboto Condensed Medium" panose="02000000000000000000" pitchFamily="2" charset="0"/>
                  <a:cs typeface="Roboto Condensed Medium" panose="02000000000000000000" pitchFamily="2" charset="0"/>
                </a:rPr>
                <a:t> experience!</a:t>
              </a:r>
            </a:p>
          </p:txBody>
        </p:sp>
        <p:cxnSp>
          <p:nvCxnSpPr>
            <p:cNvPr id="26" name="Straight Connector 25">
              <a:extLst>
                <a:ext uri="{FF2B5EF4-FFF2-40B4-BE49-F238E27FC236}">
                  <a16:creationId xmlns:a16="http://schemas.microsoft.com/office/drawing/2014/main" id="{EA6A40E1-CA60-667B-973E-B95D3EF1A3C0}"/>
                </a:ext>
              </a:extLst>
            </p:cNvPr>
            <p:cNvCxnSpPr>
              <a:cxnSpLocks/>
            </p:cNvCxnSpPr>
            <p:nvPr/>
          </p:nvCxnSpPr>
          <p:spPr>
            <a:xfrm>
              <a:off x="6349150" y="1834961"/>
              <a:ext cx="0" cy="153569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089D8F44-36F4-C587-27C5-BF4CD9E45AF1}"/>
                </a:ext>
              </a:extLst>
            </p:cNvPr>
            <p:cNvSpPr>
              <a:spLocks/>
            </p:cNvSpPr>
            <p:nvPr/>
          </p:nvSpPr>
          <p:spPr>
            <a:xfrm>
              <a:off x="6250180" y="3290081"/>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2EF2FBDB-9729-C6AE-BE5F-CE53E43F6D75}"/>
              </a:ext>
            </a:extLst>
          </p:cNvPr>
          <p:cNvGrpSpPr/>
          <p:nvPr/>
        </p:nvGrpSpPr>
        <p:grpSpPr>
          <a:xfrm>
            <a:off x="6053132" y="3332496"/>
            <a:ext cx="2198763" cy="2267073"/>
            <a:chOff x="6053132" y="3332496"/>
            <a:chExt cx="2198763" cy="2267073"/>
          </a:xfrm>
        </p:grpSpPr>
        <p:cxnSp>
          <p:nvCxnSpPr>
            <p:cNvPr id="35" name="Straight Connector 34">
              <a:extLst>
                <a:ext uri="{FF2B5EF4-FFF2-40B4-BE49-F238E27FC236}">
                  <a16:creationId xmlns:a16="http://schemas.microsoft.com/office/drawing/2014/main" id="{7FEC2638-724B-D451-83EE-545261C5B258}"/>
                </a:ext>
              </a:extLst>
            </p:cNvPr>
            <p:cNvCxnSpPr>
              <a:cxnSpLocks/>
            </p:cNvCxnSpPr>
            <p:nvPr/>
          </p:nvCxnSpPr>
          <p:spPr>
            <a:xfrm flipH="1">
              <a:off x="7374859" y="3473366"/>
              <a:ext cx="216" cy="1338843"/>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grpSp>
          <p:nvGrpSpPr>
            <p:cNvPr id="5" name="Group 4">
              <a:extLst>
                <a:ext uri="{FF2B5EF4-FFF2-40B4-BE49-F238E27FC236}">
                  <a16:creationId xmlns:a16="http://schemas.microsoft.com/office/drawing/2014/main" id="{93E54099-EC4E-ABC1-E738-DC4D7EC212D4}"/>
                </a:ext>
              </a:extLst>
            </p:cNvPr>
            <p:cNvGrpSpPr/>
            <p:nvPr/>
          </p:nvGrpSpPr>
          <p:grpSpPr>
            <a:xfrm>
              <a:off x="6053132" y="3332496"/>
              <a:ext cx="2198763" cy="2267073"/>
              <a:chOff x="6053132" y="3332496"/>
              <a:chExt cx="2198763" cy="2267073"/>
            </a:xfrm>
          </p:grpSpPr>
          <p:sp>
            <p:nvSpPr>
              <p:cNvPr id="18" name="Oval 17">
                <a:extLst>
                  <a:ext uri="{FF2B5EF4-FFF2-40B4-BE49-F238E27FC236}">
                    <a16:creationId xmlns:a16="http://schemas.microsoft.com/office/drawing/2014/main" id="{899E4E68-4BB9-84C0-7187-B470E932DB20}"/>
                  </a:ext>
                </a:extLst>
              </p:cNvPr>
              <p:cNvSpPr>
                <a:spLocks/>
              </p:cNvSpPr>
              <p:nvPr/>
            </p:nvSpPr>
            <p:spPr>
              <a:xfrm>
                <a:off x="7267266" y="3332496"/>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3AC048CB-FFE3-DB8B-64EC-9ED040C8EFB0}"/>
                  </a:ext>
                </a:extLst>
              </p:cNvPr>
              <p:cNvSpPr txBox="1"/>
              <p:nvPr/>
            </p:nvSpPr>
            <p:spPr>
              <a:xfrm>
                <a:off x="6053132" y="4214574"/>
                <a:ext cx="2198763" cy="1384995"/>
              </a:xfrm>
              <a:prstGeom prst="rect">
                <a:avLst/>
              </a:prstGeom>
              <a:noFill/>
            </p:spPr>
            <p:txBody>
              <a:bodyPr wrap="square" rtlCol="0">
                <a:spAutoFit/>
              </a:bodyPr>
              <a:lstStyle/>
              <a:p>
                <a:r>
                  <a:rPr lang="en-US" sz="1400" b="1">
                    <a:latin typeface="Roboto Condensed Medium" panose="02000000000000000000" pitchFamily="2" charset="0"/>
                    <a:ea typeface="Roboto Condensed Medium" panose="02000000000000000000" pitchFamily="2" charset="0"/>
                    <a:cs typeface="Roboto Condensed Medium" panose="02000000000000000000" pitchFamily="2" charset="0"/>
                  </a:rPr>
                  <a:t>EDUCATOR </a:t>
                </a:r>
              </a:p>
              <a:p>
                <a:r>
                  <a:rPr lang="en-US" sz="1400" b="1">
                    <a:latin typeface="Roboto Condensed Medium" panose="02000000000000000000" pitchFamily="2" charset="0"/>
                    <a:ea typeface="Roboto Condensed Medium" panose="02000000000000000000" pitchFamily="2" charset="0"/>
                    <a:cs typeface="Roboto Condensed Medium" panose="02000000000000000000" pitchFamily="2" charset="0"/>
                  </a:rPr>
                  <a:t>CONNECTION</a:t>
                </a:r>
              </a:p>
              <a:p>
                <a:endParaRPr lang="en-US" sz="1400" b="1">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latin typeface="Montserrat Medium" panose="00000600000000000000" pitchFamily="2" charset="0"/>
                    <a:ea typeface="Roboto Condensed Medium" panose="02000000000000000000" pitchFamily="2" charset="0"/>
                    <a:cs typeface="Roboto Condensed Medium" panose="02000000000000000000" pitchFamily="2" charset="0"/>
                  </a:rPr>
                  <a:t>Volunteers are connected to their educator and can ask any pertinent questions before their JA visit(s). </a:t>
                </a:r>
              </a:p>
            </p:txBody>
          </p:sp>
        </p:grpSp>
      </p:grpSp>
      <p:grpSp>
        <p:nvGrpSpPr>
          <p:cNvPr id="32" name="Group 31">
            <a:extLst>
              <a:ext uri="{FF2B5EF4-FFF2-40B4-BE49-F238E27FC236}">
                <a16:creationId xmlns:a16="http://schemas.microsoft.com/office/drawing/2014/main" id="{4170E863-FBB4-1E97-9AB0-4570BE5937EF}"/>
              </a:ext>
            </a:extLst>
          </p:cNvPr>
          <p:cNvGrpSpPr/>
          <p:nvPr/>
        </p:nvGrpSpPr>
        <p:grpSpPr>
          <a:xfrm>
            <a:off x="9125606" y="1628507"/>
            <a:ext cx="2458915" cy="1903100"/>
            <a:chOff x="9125606" y="1628507"/>
            <a:chExt cx="2458915" cy="1903100"/>
          </a:xfrm>
        </p:grpSpPr>
        <p:cxnSp>
          <p:nvCxnSpPr>
            <p:cNvPr id="28" name="Straight Connector 27">
              <a:extLst>
                <a:ext uri="{FF2B5EF4-FFF2-40B4-BE49-F238E27FC236}">
                  <a16:creationId xmlns:a16="http://schemas.microsoft.com/office/drawing/2014/main" id="{CB7F6030-4E83-293F-9B8A-B866FF7FD234}"/>
                </a:ext>
              </a:extLst>
            </p:cNvPr>
            <p:cNvCxnSpPr>
              <a:cxnSpLocks/>
            </p:cNvCxnSpPr>
            <p:nvPr/>
          </p:nvCxnSpPr>
          <p:spPr>
            <a:xfrm>
              <a:off x="9233469" y="1893307"/>
              <a:ext cx="0" cy="1535693"/>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E8F92A41-FBDD-0332-50D5-4ED7DC2FD491}"/>
                </a:ext>
              </a:extLst>
            </p:cNvPr>
            <p:cNvSpPr>
              <a:spLocks/>
            </p:cNvSpPr>
            <p:nvPr/>
          </p:nvSpPr>
          <p:spPr>
            <a:xfrm>
              <a:off x="9125606" y="3326393"/>
              <a:ext cx="205214" cy="205214"/>
            </a:xfrm>
            <a:prstGeom prst="ellipse">
              <a:avLst/>
            </a:prstGeom>
            <a:solidFill>
              <a:schemeClr val="bg1"/>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C9D91644-94F0-423D-32F2-EBAC4F8F49DC}"/>
                </a:ext>
              </a:extLst>
            </p:cNvPr>
            <p:cNvSpPr txBox="1"/>
            <p:nvPr/>
          </p:nvSpPr>
          <p:spPr>
            <a:xfrm>
              <a:off x="9432797" y="1628507"/>
              <a:ext cx="2151724" cy="1485022"/>
            </a:xfrm>
            <a:prstGeom prst="rect">
              <a:avLst/>
            </a:prstGeom>
            <a:noFill/>
          </p:spPr>
          <p:txBody>
            <a:bodyPr wrap="square" rtlCol="0">
              <a:spAutoFit/>
            </a:bodyPr>
            <a:lstStyle/>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VOLUNTEER </a:t>
              </a:r>
            </a:p>
            <a:p>
              <a:r>
                <a:rPr lang="en-US" sz="14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TIME!</a:t>
              </a:r>
            </a:p>
            <a:p>
              <a:endParaRPr lang="en-US" sz="10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r>
                <a:rPr lang="en-US" sz="1050">
                  <a:solidFill>
                    <a:schemeClr val="bg1"/>
                  </a:solidFill>
                  <a:latin typeface="Montserrat Medium" panose="00000600000000000000" pitchFamily="2" charset="0"/>
                </a:rPr>
                <a:t>Volunteers arrive for their school visits and make an impact with students. Visits can be one-time or  spread over a few weeks. </a:t>
              </a:r>
            </a:p>
          </p:txBody>
        </p:sp>
      </p:grpSp>
    </p:spTree>
    <p:extLst>
      <p:ext uri="{BB962C8B-B14F-4D97-AF65-F5344CB8AC3E}">
        <p14:creationId xmlns:p14="http://schemas.microsoft.com/office/powerpoint/2010/main" val="273649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7AF4D-DC21-7560-D780-FBB5D02DFD1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51079AC-B899-612F-ADC2-B3B35B4E22C2}"/>
              </a:ext>
            </a:extLst>
          </p:cNvPr>
          <p:cNvPicPr>
            <a:picLocks noChangeAspect="1"/>
          </p:cNvPicPr>
          <p:nvPr/>
        </p:nvPicPr>
        <p:blipFill>
          <a:blip r:embed="rId3">
            <a:duotone>
              <a:prstClr val="black"/>
              <a:schemeClr val="accent3">
                <a:lumMod val="50000"/>
                <a:tint val="45000"/>
                <a:satMod val="400000"/>
              </a:schemeClr>
            </a:duotone>
            <a:extLst>
              <a:ext uri="{28A0092B-C50C-407E-A947-70E740481C1C}">
                <a14:useLocalDpi xmlns:a14="http://schemas.microsoft.com/office/drawing/2010/main" val="0"/>
              </a:ext>
            </a:extLst>
          </a:blip>
          <a:srcRect t="1535" b="14091"/>
          <a:stretch>
            <a:fillRect/>
          </a:stretch>
        </p:blipFill>
        <p:spPr>
          <a:xfrm>
            <a:off x="0" y="0"/>
            <a:ext cx="12192000" cy="6858000"/>
          </a:xfrm>
          <a:prstGeom prst="rect">
            <a:avLst/>
          </a:prstGeom>
        </p:spPr>
      </p:pic>
      <p:sp>
        <p:nvSpPr>
          <p:cNvPr id="18" name="Content Placeholder 2">
            <a:extLst>
              <a:ext uri="{FF2B5EF4-FFF2-40B4-BE49-F238E27FC236}">
                <a16:creationId xmlns:a16="http://schemas.microsoft.com/office/drawing/2014/main" id="{16927BE0-0768-1CFA-AD12-A663DC553B57}"/>
              </a:ext>
            </a:extLst>
          </p:cNvPr>
          <p:cNvSpPr txBox="1">
            <a:spLocks/>
          </p:cNvSpPr>
          <p:nvPr/>
        </p:nvSpPr>
        <p:spPr>
          <a:xfrm>
            <a:off x="6493399" y="2722708"/>
            <a:ext cx="5432659" cy="2091400"/>
          </a:xfrm>
          <a:prstGeom prst="rect">
            <a:avLst/>
          </a:prstGeom>
          <a:noFill/>
        </p:spPr>
        <p:txBody>
          <a:bodyPr vert="horz" lIns="91440" tIns="45720" rIns="91440" bIns="45720" rtlCol="0" anchor="t">
            <a:normAutofit/>
          </a:bodyPr>
          <a:lstStyle>
            <a:lvl1pPr marL="0" indent="0" algn="l" defTabSz="457189" rtl="0" eaLnBrk="1" latinLnBrk="0" hangingPunct="1">
              <a:spcBef>
                <a:spcPct val="20000"/>
              </a:spcBef>
              <a:buFont typeface="Arial"/>
              <a:buNone/>
              <a:defRPr sz="3200" kern="1200">
                <a:solidFill>
                  <a:schemeClr val="tx2"/>
                </a:solidFill>
                <a:latin typeface="+mn-lt"/>
                <a:ea typeface="+mn-ea"/>
                <a:cs typeface="Arial"/>
              </a:defRPr>
            </a:lvl1pPr>
            <a:lvl2pPr marL="457200" indent="0" algn="l" defTabSz="457189" rtl="0" eaLnBrk="1" latinLnBrk="0" hangingPunct="1">
              <a:spcBef>
                <a:spcPct val="20000"/>
              </a:spcBef>
              <a:buFont typeface="Arial"/>
              <a:buNone/>
              <a:defRPr sz="2800" kern="1200">
                <a:solidFill>
                  <a:schemeClr val="tx2"/>
                </a:solidFill>
                <a:latin typeface="+mn-lt"/>
                <a:ea typeface="+mn-ea"/>
                <a:cs typeface="Arial"/>
              </a:defRPr>
            </a:lvl2pPr>
            <a:lvl3pPr marL="914400" indent="0" algn="l" defTabSz="457189" rtl="0" eaLnBrk="1" latinLnBrk="0" hangingPunct="1">
              <a:spcBef>
                <a:spcPct val="20000"/>
              </a:spcBef>
              <a:buFont typeface="Arial"/>
              <a:buNone/>
              <a:defRPr sz="2400" kern="1200">
                <a:solidFill>
                  <a:schemeClr val="tx2"/>
                </a:solidFill>
                <a:latin typeface="+mn-lt"/>
                <a:ea typeface="+mn-ea"/>
                <a:cs typeface="Arial"/>
              </a:defRPr>
            </a:lvl3pPr>
            <a:lvl4pPr marL="1371600" indent="0" algn="l" defTabSz="457189" rtl="0" eaLnBrk="1" latinLnBrk="0" hangingPunct="1">
              <a:spcBef>
                <a:spcPct val="20000"/>
              </a:spcBef>
              <a:buFont typeface="Arial"/>
              <a:buNone/>
              <a:defRPr sz="2000" kern="1200">
                <a:solidFill>
                  <a:schemeClr val="tx2"/>
                </a:solidFill>
                <a:latin typeface="+mn-lt"/>
                <a:ea typeface="+mn-ea"/>
                <a:cs typeface="Arial"/>
              </a:defRPr>
            </a:lvl4pPr>
            <a:lvl5pPr marL="1828800" indent="0" algn="l" defTabSz="457189" rtl="0" eaLnBrk="1" latinLnBrk="0" hangingPunct="1">
              <a:spcBef>
                <a:spcPct val="20000"/>
              </a:spcBef>
              <a:buFont typeface="Arial"/>
              <a:buNone/>
              <a:defRPr sz="2000" kern="1200">
                <a:solidFill>
                  <a:schemeClr val="tx2"/>
                </a:solidFill>
                <a:latin typeface="+mn-lt"/>
                <a:ea typeface="+mn-ea"/>
                <a:cs typeface="Arial"/>
              </a:defRPr>
            </a:lvl5pPr>
            <a:lvl6pPr marL="2286000" indent="0" algn="l" defTabSz="457189" rtl="0" eaLnBrk="1" latinLnBrk="0" hangingPunct="1">
              <a:spcBef>
                <a:spcPct val="20000"/>
              </a:spcBef>
              <a:buFont typeface="Arial"/>
              <a:buNone/>
              <a:defRPr sz="2000" kern="1200">
                <a:solidFill>
                  <a:schemeClr val="tx1"/>
                </a:solidFill>
                <a:latin typeface="+mn-lt"/>
                <a:ea typeface="+mn-ea"/>
                <a:cs typeface="+mn-cs"/>
              </a:defRPr>
            </a:lvl6pPr>
            <a:lvl7pPr marL="2743200" indent="0" algn="l" defTabSz="457189" rtl="0" eaLnBrk="1" latinLnBrk="0" hangingPunct="1">
              <a:spcBef>
                <a:spcPct val="20000"/>
              </a:spcBef>
              <a:buFont typeface="Arial"/>
              <a:buNone/>
              <a:defRPr sz="2000" kern="1200">
                <a:solidFill>
                  <a:schemeClr val="tx1"/>
                </a:solidFill>
                <a:latin typeface="+mn-lt"/>
                <a:ea typeface="+mn-ea"/>
                <a:cs typeface="+mn-cs"/>
              </a:defRPr>
            </a:lvl7pPr>
            <a:lvl8pPr marL="3200400" indent="0" algn="l" defTabSz="457189" rtl="0" eaLnBrk="1" latinLnBrk="0" hangingPunct="1">
              <a:spcBef>
                <a:spcPct val="20000"/>
              </a:spcBef>
              <a:buFont typeface="Arial"/>
              <a:buNone/>
              <a:defRPr sz="2000" kern="1200">
                <a:solidFill>
                  <a:schemeClr val="tx1"/>
                </a:solidFill>
                <a:latin typeface="+mn-lt"/>
                <a:ea typeface="+mn-ea"/>
                <a:cs typeface="+mn-cs"/>
              </a:defRPr>
            </a:lvl8pPr>
            <a:lvl9pPr marL="3657600" indent="0" algn="l" defTabSz="457189" rtl="0" eaLnBrk="1" latinLnBrk="0" hangingPunct="1">
              <a:spcBef>
                <a:spcPct val="20000"/>
              </a:spcBef>
              <a:buFont typeface="Arial"/>
              <a:buNone/>
              <a:defRPr sz="2000" kern="1200">
                <a:solidFill>
                  <a:schemeClr val="tx1"/>
                </a:solidFill>
                <a:latin typeface="+mn-lt"/>
                <a:ea typeface="+mn-ea"/>
                <a:cs typeface="+mn-cs"/>
              </a:defRPr>
            </a:lvl9pPr>
          </a:lstStyle>
          <a:p>
            <a:pPr>
              <a:lnSpc>
                <a:spcPct val="110000"/>
              </a:lnSpc>
            </a:pPr>
            <a:endParaRPr lang="en-US">
              <a:ea typeface="Calibri"/>
            </a:endParaRPr>
          </a:p>
        </p:txBody>
      </p:sp>
      <p:sp>
        <p:nvSpPr>
          <p:cNvPr id="9" name="Title 3">
            <a:extLst>
              <a:ext uri="{FF2B5EF4-FFF2-40B4-BE49-F238E27FC236}">
                <a16:creationId xmlns:a16="http://schemas.microsoft.com/office/drawing/2014/main" id="{534401EF-9864-77D8-9DE1-643582ED44EB}"/>
              </a:ext>
            </a:extLst>
          </p:cNvPr>
          <p:cNvSpPr>
            <a:spLocks noGrp="1"/>
          </p:cNvSpPr>
          <p:nvPr>
            <p:ph type="title"/>
          </p:nvPr>
        </p:nvSpPr>
        <p:spPr>
          <a:xfrm>
            <a:off x="5698602" y="3939315"/>
            <a:ext cx="6661484" cy="1051688"/>
          </a:xfrm>
          <a:effectLst>
            <a:outerShdw blurRad="50800" dist="38100" dir="2700000" algn="tl" rotWithShape="0">
              <a:prstClr val="black">
                <a:alpha val="40000"/>
              </a:prstClr>
            </a:outerShdw>
          </a:effectLst>
        </p:spPr>
        <p:txBody>
          <a:bodyPr>
            <a:normAutofit/>
          </a:bodyPr>
          <a:lstStyle/>
          <a:p>
            <a:pPr defTabSz="914400">
              <a:lnSpc>
                <a:spcPct val="90000"/>
              </a:lnSpc>
              <a:spcAft>
                <a:spcPts val="600"/>
              </a:spcAft>
            </a:pPr>
            <a:r>
              <a:rPr lang="en-US" sz="4800">
                <a:solidFill>
                  <a:schemeClr val="bg1"/>
                </a:solidFill>
                <a:latin typeface="Montserrat Black"/>
                <a:ea typeface="Verdana"/>
              </a:rPr>
              <a:t>JA MATERIALS</a:t>
            </a:r>
          </a:p>
        </p:txBody>
      </p:sp>
      <p:sp>
        <p:nvSpPr>
          <p:cNvPr id="7" name="Title 3">
            <a:extLst>
              <a:ext uri="{FF2B5EF4-FFF2-40B4-BE49-F238E27FC236}">
                <a16:creationId xmlns:a16="http://schemas.microsoft.com/office/drawing/2014/main" id="{5E7D8755-884E-48BA-5D88-C37587DE2C69}"/>
              </a:ext>
            </a:extLst>
          </p:cNvPr>
          <p:cNvSpPr txBox="1">
            <a:spLocks/>
          </p:cNvSpPr>
          <p:nvPr/>
        </p:nvSpPr>
        <p:spPr>
          <a:xfrm>
            <a:off x="4474029" y="5322373"/>
            <a:ext cx="7087811" cy="925151"/>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457189" rtl="0" eaLnBrk="1" latinLnBrk="0" hangingPunct="1">
              <a:spcBef>
                <a:spcPct val="0"/>
              </a:spcBef>
              <a:buNone/>
              <a:defRPr sz="2800" b="1" kern="1200">
                <a:solidFill>
                  <a:schemeClr val="accent2"/>
                </a:solidFill>
                <a:latin typeface="+mj-lt"/>
                <a:ea typeface="+mj-ea"/>
                <a:cs typeface="Arial"/>
              </a:defRPr>
            </a:lvl1pPr>
          </a:lstStyle>
          <a:p>
            <a:pPr algn="just" defTabSz="914400">
              <a:lnSpc>
                <a:spcPct val="90000"/>
              </a:lnSpc>
              <a:spcAft>
                <a:spcPts val="600"/>
              </a:spcAft>
            </a:pPr>
            <a:r>
              <a:rPr lang="en-US" b="0">
                <a:solidFill>
                  <a:schemeClr val="bg1"/>
                </a:solidFill>
                <a:latin typeface="Montserrat" panose="00000500000000000000" pitchFamily="2" charset="0"/>
                <a:ea typeface="Verdana"/>
              </a:rPr>
              <a:t>Get to know what you’ll be teaching in the classroom.</a:t>
            </a:r>
          </a:p>
        </p:txBody>
      </p:sp>
      <p:cxnSp>
        <p:nvCxnSpPr>
          <p:cNvPr id="3" name="Straight Connector 2">
            <a:extLst>
              <a:ext uri="{FF2B5EF4-FFF2-40B4-BE49-F238E27FC236}">
                <a16:creationId xmlns:a16="http://schemas.microsoft.com/office/drawing/2014/main" id="{B398F732-DE2B-48EB-0B3A-A935F6A41FC9}"/>
              </a:ext>
            </a:extLst>
          </p:cNvPr>
          <p:cNvCxnSpPr>
            <a:cxnSpLocks/>
          </p:cNvCxnSpPr>
          <p:nvPr/>
        </p:nvCxnSpPr>
        <p:spPr>
          <a:xfrm>
            <a:off x="6238120" y="5036094"/>
            <a:ext cx="5029200" cy="0"/>
          </a:xfrm>
          <a:prstGeom prst="line">
            <a:avLst/>
          </a:prstGeom>
          <a:ln>
            <a:gradFill flip="none" rotWithShape="1">
              <a:gsLst>
                <a:gs pos="23000">
                  <a:schemeClr val="accent2"/>
                </a:gs>
                <a:gs pos="50000">
                  <a:schemeClr val="accent3"/>
                </a:gs>
                <a:gs pos="8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816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7C33B-C7FC-4C85-9EC6-7A63B8CA70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82BB23C-3280-F372-15C8-413A73245E17}"/>
              </a:ext>
            </a:extLst>
          </p:cNvPr>
          <p:cNvSpPr/>
          <p:nvPr/>
        </p:nvSpPr>
        <p:spPr>
          <a:xfrm>
            <a:off x="-20118" y="22080"/>
            <a:ext cx="4568754" cy="6858000"/>
          </a:xfrm>
          <a:prstGeom prst="rect">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F3547343-3FF0-7160-341B-2D245E5F57FB}"/>
              </a:ext>
            </a:extLst>
          </p:cNvPr>
          <p:cNvSpPr>
            <a:spLocks noGrp="1"/>
          </p:cNvSpPr>
          <p:nvPr>
            <p:ph type="title"/>
          </p:nvPr>
        </p:nvSpPr>
        <p:spPr>
          <a:xfrm>
            <a:off x="74424" y="250392"/>
            <a:ext cx="4499913" cy="1292661"/>
          </a:xfrm>
        </p:spPr>
        <p:txBody>
          <a:bodyPr>
            <a:noAutofit/>
          </a:bodyPr>
          <a:lstStyle/>
          <a:p>
            <a:r>
              <a:rPr lang="en-US" sz="3200">
                <a:solidFill>
                  <a:schemeClr val="bg1"/>
                </a:solidFill>
              </a:rPr>
              <a:t>YOUR VOLUNTEER TOOL</a:t>
            </a:r>
            <a:r>
              <a:rPr lang="en-US" sz="3200">
                <a:solidFill>
                  <a:schemeClr val="accent3"/>
                </a:solidFill>
              </a:rPr>
              <a:t>KIT</a:t>
            </a:r>
          </a:p>
        </p:txBody>
      </p:sp>
      <p:sp>
        <p:nvSpPr>
          <p:cNvPr id="14" name="TextBox 13">
            <a:extLst>
              <a:ext uri="{FF2B5EF4-FFF2-40B4-BE49-F238E27FC236}">
                <a16:creationId xmlns:a16="http://schemas.microsoft.com/office/drawing/2014/main" id="{6DA9B654-B264-90FC-E70A-E90A3D5E5D85}"/>
              </a:ext>
            </a:extLst>
          </p:cNvPr>
          <p:cNvSpPr txBox="1"/>
          <p:nvPr/>
        </p:nvSpPr>
        <p:spPr>
          <a:xfrm>
            <a:off x="7297615" y="256754"/>
            <a:ext cx="4653770" cy="584775"/>
          </a:xfrm>
          <a:prstGeom prst="rect">
            <a:avLst/>
          </a:prstGeom>
          <a:noFill/>
        </p:spPr>
        <p:txBody>
          <a:bodyPr wrap="square" lIns="91440" tIns="45720" rIns="91440" bIns="45720" rtlCol="0" anchor="t">
            <a:spAutoFit/>
          </a:bodyPr>
          <a:lstStyle/>
          <a:p>
            <a:pPr marL="0" marR="0" lvl="0" indent="0" defTabSz="457200" rtl="0" eaLnBrk="1" fontAlgn="auto" latinLnBrk="0" hangingPunct="1">
              <a:lnSpc>
                <a:spcPct val="100000"/>
              </a:lnSpc>
              <a:spcBef>
                <a:spcPts val="0"/>
              </a:spcBef>
              <a:spcAft>
                <a:spcPts val="1800"/>
              </a:spcAft>
              <a:buClrTx/>
              <a:buSzTx/>
              <a:buFontTx/>
              <a:buNone/>
              <a:tabLst/>
              <a:defRPr/>
            </a:pPr>
            <a:r>
              <a:rPr kumimoji="0" lang="en-US" sz="3200" b="1" i="0" u="none" strike="noStrike" kern="1200" cap="none" spc="0" normalizeH="0" baseline="0" noProof="0">
                <a:ln>
                  <a:noFill/>
                </a:ln>
                <a:solidFill>
                  <a:srgbClr val="22404D"/>
                </a:solidFill>
                <a:effectLst/>
                <a:uLnTx/>
                <a:uFillTx/>
                <a:latin typeface="Montserrat"/>
              </a:rPr>
              <a:t>A </a:t>
            </a:r>
            <a:r>
              <a:rPr lang="en-US" sz="3200" b="1">
                <a:solidFill>
                  <a:srgbClr val="22404D"/>
                </a:solidFill>
                <a:latin typeface="Montserrat"/>
              </a:rPr>
              <a:t>PEEK</a:t>
            </a:r>
            <a:r>
              <a:rPr kumimoji="0" lang="en-US" sz="3200" b="1" i="0" u="none" strike="noStrike" kern="1200" cap="none" spc="0" normalizeH="0" noProof="0">
                <a:ln>
                  <a:noFill/>
                </a:ln>
                <a:solidFill>
                  <a:srgbClr val="22404D"/>
                </a:solidFill>
                <a:effectLst/>
                <a:uLnTx/>
                <a:uFillTx/>
                <a:latin typeface="Montserrat"/>
              </a:rPr>
              <a:t> INSIDE:</a:t>
            </a:r>
            <a:endParaRPr kumimoji="0" lang="en-US" sz="2800" b="0" i="0" u="none" strike="noStrike" kern="1200" cap="none" spc="0" normalizeH="0" baseline="0" noProof="0">
              <a:ln>
                <a:noFill/>
              </a:ln>
              <a:solidFill>
                <a:srgbClr val="22404D"/>
              </a:solidFill>
              <a:effectLst/>
              <a:uLnTx/>
              <a:uFillTx/>
              <a:latin typeface="Montserrat"/>
            </a:endParaRPr>
          </a:p>
        </p:txBody>
      </p:sp>
      <p:cxnSp>
        <p:nvCxnSpPr>
          <p:cNvPr id="22" name="Straight Connector 21">
            <a:extLst>
              <a:ext uri="{FF2B5EF4-FFF2-40B4-BE49-F238E27FC236}">
                <a16:creationId xmlns:a16="http://schemas.microsoft.com/office/drawing/2014/main" id="{EF05D711-B5A4-7BB0-5A3B-7A0B93043312}"/>
              </a:ext>
            </a:extLst>
          </p:cNvPr>
          <p:cNvCxnSpPr>
            <a:cxnSpLocks/>
          </p:cNvCxnSpPr>
          <p:nvPr/>
        </p:nvCxnSpPr>
        <p:spPr>
          <a:xfrm>
            <a:off x="602497" y="1455134"/>
            <a:ext cx="3291840" cy="0"/>
          </a:xfrm>
          <a:prstGeom prst="line">
            <a:avLst/>
          </a:prstGeom>
          <a:ln>
            <a:gradFill flip="none" rotWithShape="1">
              <a:gsLst>
                <a:gs pos="16000">
                  <a:srgbClr val="00C0CA"/>
                </a:gs>
                <a:gs pos="50000">
                  <a:schemeClr val="accent2"/>
                </a:gs>
                <a:gs pos="78000">
                  <a:srgbClr val="00C0CA"/>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7" name="Triangle 6">
            <a:extLst>
              <a:ext uri="{FF2B5EF4-FFF2-40B4-BE49-F238E27FC236}">
                <a16:creationId xmlns:a16="http://schemas.microsoft.com/office/drawing/2014/main" id="{4CF48A1C-9B8D-0A35-AEC4-31C22797EE77}"/>
              </a:ext>
            </a:extLst>
          </p:cNvPr>
          <p:cNvSpPr/>
          <p:nvPr/>
        </p:nvSpPr>
        <p:spPr>
          <a:xfrm rot="5400000">
            <a:off x="1565129" y="2990822"/>
            <a:ext cx="6857998" cy="901467"/>
          </a:xfrm>
          <a:prstGeom prst="triangle">
            <a:avLst>
              <a:gd name="adj" fmla="val 49794"/>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3537FFB-AA35-F082-00AA-5CC398AEAC1A}"/>
              </a:ext>
            </a:extLst>
          </p:cNvPr>
          <p:cNvPicPr>
            <a:picLocks noChangeAspect="1"/>
          </p:cNvPicPr>
          <p:nvPr/>
        </p:nvPicPr>
        <p:blipFill>
          <a:blip r:embed="rId3"/>
          <a:stretch>
            <a:fillRect/>
          </a:stretch>
        </p:blipFill>
        <p:spPr>
          <a:xfrm>
            <a:off x="488239" y="1760806"/>
            <a:ext cx="3573108" cy="3380545"/>
          </a:xfrm>
          <a:prstGeom prst="rect">
            <a:avLst/>
          </a:prstGeom>
        </p:spPr>
      </p:pic>
      <p:sp>
        <p:nvSpPr>
          <p:cNvPr id="11" name="TextBox 10">
            <a:extLst>
              <a:ext uri="{FF2B5EF4-FFF2-40B4-BE49-F238E27FC236}">
                <a16:creationId xmlns:a16="http://schemas.microsoft.com/office/drawing/2014/main" id="{317BC1AA-50E0-DDA4-0931-1AA6D4A98BE2}"/>
              </a:ext>
            </a:extLst>
          </p:cNvPr>
          <p:cNvSpPr txBox="1"/>
          <p:nvPr/>
        </p:nvSpPr>
        <p:spPr>
          <a:xfrm>
            <a:off x="7394228" y="985935"/>
            <a:ext cx="3877256" cy="1600438"/>
          </a:xfrm>
          <a:prstGeom prst="rect">
            <a:avLst/>
          </a:prstGeom>
          <a:noFill/>
        </p:spPr>
        <p:txBody>
          <a:bodyPr wrap="square" lIns="91440" tIns="45720" rIns="91440" bIns="4572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22404D"/>
                </a:solidFill>
                <a:effectLst/>
                <a:uLnTx/>
                <a:uFillTx/>
                <a:latin typeface="Montserrat" pitchFamily="2" charset="0"/>
                <a:ea typeface="+mn-ea"/>
                <a:cs typeface="+mn-cs"/>
              </a:rPr>
              <a:t>Hands on Material:</a:t>
            </a:r>
          </a:p>
          <a:p>
            <a:pPr defTabSz="457200">
              <a:spcAft>
                <a:spcPts val="600"/>
              </a:spcAft>
              <a:defRPr/>
            </a:pPr>
            <a:r>
              <a:rPr lang="en-US" sz="1600" i="1">
                <a:solidFill>
                  <a:srgbClr val="22404D"/>
                </a:solidFill>
                <a:latin typeface="Montserrat"/>
              </a:rPr>
              <a:t>Interactive student materials may include learning logs, game pieces, job cards, and other tools to bring the concepts to life during activities and discussions. </a:t>
            </a:r>
            <a:endParaRPr kumimoji="0" lang="en-US" b="0" i="0" u="none" strike="noStrike" kern="1200" cap="none" spc="0" normalizeH="0" baseline="0" noProof="0">
              <a:ln>
                <a:noFill/>
              </a:ln>
              <a:solidFill>
                <a:srgbClr val="22404D"/>
              </a:solidFill>
              <a:effectLst/>
              <a:uLnTx/>
              <a:uFillTx/>
              <a:latin typeface="Montserrat" pitchFamily="2" charset="0"/>
              <a:ea typeface="+mn-ea"/>
              <a:cs typeface="+mn-cs"/>
            </a:endParaRPr>
          </a:p>
        </p:txBody>
      </p:sp>
      <p:sp>
        <p:nvSpPr>
          <p:cNvPr id="12" name="TextBox 11">
            <a:extLst>
              <a:ext uri="{FF2B5EF4-FFF2-40B4-BE49-F238E27FC236}">
                <a16:creationId xmlns:a16="http://schemas.microsoft.com/office/drawing/2014/main" id="{3FF4EB5A-5D75-0FD2-23AE-138DA0F61ABB}"/>
              </a:ext>
            </a:extLst>
          </p:cNvPr>
          <p:cNvSpPr txBox="1"/>
          <p:nvPr/>
        </p:nvSpPr>
        <p:spPr>
          <a:xfrm>
            <a:off x="5279405" y="3208533"/>
            <a:ext cx="3407103" cy="1354217"/>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22404D"/>
                </a:solidFill>
                <a:effectLst/>
                <a:uLnTx/>
                <a:uFillTx/>
                <a:latin typeface="Montserrat" pitchFamily="2" charset="0"/>
                <a:ea typeface="+mn-ea"/>
                <a:cs typeface="+mn-cs"/>
              </a:rPr>
              <a:t>Digital</a:t>
            </a:r>
            <a:r>
              <a:rPr kumimoji="0" lang="en-US" b="1" i="0" u="none" strike="noStrike" kern="1200" cap="none" spc="0" normalizeH="0" noProof="0">
                <a:ln>
                  <a:noFill/>
                </a:ln>
                <a:solidFill>
                  <a:srgbClr val="22404D"/>
                </a:solidFill>
                <a:effectLst/>
                <a:uLnTx/>
                <a:uFillTx/>
                <a:latin typeface="Montserrat" pitchFamily="2" charset="0"/>
                <a:ea typeface="+mn-ea"/>
                <a:cs typeface="+mn-cs"/>
              </a:rPr>
              <a:t> Resources</a:t>
            </a:r>
            <a:r>
              <a:rPr kumimoji="0" lang="en-US" b="1" i="0" u="none" strike="noStrike" kern="1200" cap="none" spc="0" normalizeH="0" baseline="0" noProof="0">
                <a:ln>
                  <a:noFill/>
                </a:ln>
                <a:solidFill>
                  <a:srgbClr val="22404D"/>
                </a:solidFill>
                <a:effectLst/>
                <a:uLnTx/>
                <a:uFillTx/>
                <a:latin typeface="Montserrat" pitchFamily="2" charset="0"/>
                <a:ea typeface="+mn-ea"/>
                <a:cs typeface="+mn-cs"/>
              </a:rPr>
              <a:t>:</a:t>
            </a:r>
          </a:p>
          <a:p>
            <a:pPr algn="r" defTabSz="457200">
              <a:spcAft>
                <a:spcPts val="600"/>
              </a:spcAft>
              <a:defRPr/>
            </a:pPr>
            <a:r>
              <a:rPr lang="en-US" sz="1600" i="1">
                <a:solidFill>
                  <a:srgbClr val="22404D"/>
                </a:solidFill>
                <a:latin typeface="Montserrat"/>
              </a:rPr>
              <a:t>Online presentation slides, videos, or tools to support your preparation and lesson delivery.*</a:t>
            </a:r>
            <a:endParaRPr kumimoji="0" lang="en-US" b="0" i="0" u="none" strike="noStrike" kern="1200" cap="none" spc="0" normalizeH="0" baseline="0" noProof="0">
              <a:ln>
                <a:noFill/>
              </a:ln>
              <a:solidFill>
                <a:srgbClr val="22404D"/>
              </a:solidFill>
              <a:effectLst/>
              <a:uLnTx/>
              <a:uFillTx/>
              <a:latin typeface="Montserrat" pitchFamily="2" charset="0"/>
              <a:ea typeface="+mn-ea"/>
              <a:cs typeface="+mn-cs"/>
            </a:endParaRPr>
          </a:p>
        </p:txBody>
      </p:sp>
      <p:sp>
        <p:nvSpPr>
          <p:cNvPr id="13" name="TextBox 12">
            <a:extLst>
              <a:ext uri="{FF2B5EF4-FFF2-40B4-BE49-F238E27FC236}">
                <a16:creationId xmlns:a16="http://schemas.microsoft.com/office/drawing/2014/main" id="{1663EE84-8F7A-480D-748A-B300C4C354A9}"/>
              </a:ext>
            </a:extLst>
          </p:cNvPr>
          <p:cNvSpPr txBox="1"/>
          <p:nvPr/>
        </p:nvSpPr>
        <p:spPr>
          <a:xfrm>
            <a:off x="7394228" y="5099881"/>
            <a:ext cx="3874580" cy="1600438"/>
          </a:xfrm>
          <a:prstGeom prst="rect">
            <a:avLst/>
          </a:prstGeom>
          <a:noFill/>
        </p:spPr>
        <p:txBody>
          <a:bodyPr wrap="square" lIns="91440" tIns="45720" rIns="91440" bIns="45720" rtlCol="0"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22404D"/>
                </a:solidFill>
                <a:effectLst/>
                <a:uLnTx/>
                <a:uFillTx/>
                <a:latin typeface="Montserrat" pitchFamily="2" charset="0"/>
                <a:ea typeface="+mn-ea"/>
                <a:cs typeface="+mn-cs"/>
              </a:rPr>
              <a:t>Facilitator</a:t>
            </a:r>
            <a:r>
              <a:rPr kumimoji="0" lang="en-US" b="1" i="0" u="none" strike="noStrike" kern="1200" cap="none" spc="0" normalizeH="0" noProof="0">
                <a:ln>
                  <a:noFill/>
                </a:ln>
                <a:solidFill>
                  <a:srgbClr val="22404D"/>
                </a:solidFill>
                <a:effectLst/>
                <a:uLnTx/>
                <a:uFillTx/>
                <a:latin typeface="Montserrat" pitchFamily="2" charset="0"/>
                <a:ea typeface="+mn-ea"/>
                <a:cs typeface="+mn-cs"/>
              </a:rPr>
              <a:t> Guide</a:t>
            </a:r>
            <a:r>
              <a:rPr kumimoji="0" lang="en-US" b="1" i="0" u="none" strike="noStrike" kern="1200" cap="none" spc="0" normalizeH="0" baseline="0" noProof="0">
                <a:ln>
                  <a:noFill/>
                </a:ln>
                <a:solidFill>
                  <a:srgbClr val="22404D"/>
                </a:solidFill>
                <a:effectLst/>
                <a:uLnTx/>
                <a:uFillTx/>
                <a:latin typeface="Montserrat" pitchFamily="2" charset="0"/>
                <a:ea typeface="+mn-ea"/>
                <a:cs typeface="+mn-cs"/>
              </a:rPr>
              <a:t>:</a:t>
            </a:r>
          </a:p>
          <a:p>
            <a:pPr defTabSz="457200">
              <a:spcAft>
                <a:spcPts val="600"/>
              </a:spcAft>
              <a:defRPr/>
            </a:pPr>
            <a:r>
              <a:rPr lang="en-US" sz="1600" i="1">
                <a:solidFill>
                  <a:srgbClr val="22404D"/>
                </a:solidFill>
                <a:latin typeface="Montserrat"/>
              </a:rPr>
              <a:t>The facilitator guide provides step-by-step instructions, talking points, and tips so you can confidently prepare and teach every lesson.</a:t>
            </a:r>
            <a:endParaRPr kumimoji="0" lang="en-US" b="0" i="0" u="none" strike="noStrike" kern="1200" cap="none" spc="0" normalizeH="0" baseline="0" noProof="0">
              <a:ln>
                <a:noFill/>
              </a:ln>
              <a:solidFill>
                <a:srgbClr val="22404D"/>
              </a:solidFill>
              <a:effectLst/>
              <a:uLnTx/>
              <a:uFillTx/>
              <a:latin typeface="Montserrat" pitchFamily="2" charset="0"/>
              <a:ea typeface="+mn-ea"/>
              <a:cs typeface="+mn-cs"/>
            </a:endParaRPr>
          </a:p>
        </p:txBody>
      </p:sp>
      <p:sp>
        <p:nvSpPr>
          <p:cNvPr id="15" name="TextBox 14">
            <a:extLst>
              <a:ext uri="{FF2B5EF4-FFF2-40B4-BE49-F238E27FC236}">
                <a16:creationId xmlns:a16="http://schemas.microsoft.com/office/drawing/2014/main" id="{1A41C74A-63EC-8E34-BFBB-25C49B3C36F9}"/>
              </a:ext>
            </a:extLst>
          </p:cNvPr>
          <p:cNvSpPr txBox="1"/>
          <p:nvPr/>
        </p:nvSpPr>
        <p:spPr>
          <a:xfrm>
            <a:off x="605642" y="5314050"/>
            <a:ext cx="4101345" cy="1323439"/>
          </a:xfrm>
          <a:prstGeom prst="rect">
            <a:avLst/>
          </a:prstGeom>
          <a:noFill/>
        </p:spPr>
        <p:txBody>
          <a:bodyPr wrap="square" lIns="91440" tIns="45720" rIns="91440" bIns="45720" rtlCol="0" anchor="t">
            <a:spAutoFit/>
          </a:bodyPr>
          <a:lstStyle/>
          <a:p>
            <a:pPr defTabSz="457200">
              <a:spcAft>
                <a:spcPts val="1800"/>
              </a:spcAft>
              <a:defRPr/>
            </a:pPr>
            <a:r>
              <a:rPr lang="en-US" sz="2000" b="1">
                <a:solidFill>
                  <a:schemeClr val="bg1"/>
                </a:solidFill>
                <a:latin typeface="Montserrat"/>
              </a:rPr>
              <a:t>Your JA Kit contains  everything you'll need to prepare for and facilitate your JA experience.</a:t>
            </a:r>
            <a:endParaRPr lang="en-US" sz="2000" b="1" i="0" u="none" strike="noStrike" kern="1200" cap="none" spc="0" normalizeH="0" baseline="0" noProof="0">
              <a:ln>
                <a:noFill/>
              </a:ln>
              <a:solidFill>
                <a:schemeClr val="bg1"/>
              </a:solidFill>
              <a:effectLst/>
              <a:uLnTx/>
              <a:uFillTx/>
              <a:latin typeface="Montserrat" pitchFamily="2" charset="0"/>
            </a:endParaRPr>
          </a:p>
        </p:txBody>
      </p:sp>
      <p:pic>
        <p:nvPicPr>
          <p:cNvPr id="17" name="Picture 16">
            <a:extLst>
              <a:ext uri="{FF2B5EF4-FFF2-40B4-BE49-F238E27FC236}">
                <a16:creationId xmlns:a16="http://schemas.microsoft.com/office/drawing/2014/main" id="{FE3CF037-040B-DA0C-13F3-9282857DAADD}"/>
              </a:ext>
            </a:extLst>
          </p:cNvPr>
          <p:cNvPicPr>
            <a:picLocks noChangeAspect="1"/>
          </p:cNvPicPr>
          <p:nvPr/>
        </p:nvPicPr>
        <p:blipFill>
          <a:blip r:embed="rId4"/>
          <a:stretch>
            <a:fillRect/>
          </a:stretch>
        </p:blipFill>
        <p:spPr>
          <a:xfrm>
            <a:off x="5699910" y="935239"/>
            <a:ext cx="1283047" cy="1651134"/>
          </a:xfrm>
          <a:prstGeom prst="rect">
            <a:avLst/>
          </a:prstGeom>
        </p:spPr>
      </p:pic>
      <p:pic>
        <p:nvPicPr>
          <p:cNvPr id="21" name="Picture 20">
            <a:extLst>
              <a:ext uri="{FF2B5EF4-FFF2-40B4-BE49-F238E27FC236}">
                <a16:creationId xmlns:a16="http://schemas.microsoft.com/office/drawing/2014/main" id="{0E4F93EF-E104-6DB3-AE55-A58056634DF9}"/>
              </a:ext>
            </a:extLst>
          </p:cNvPr>
          <p:cNvPicPr>
            <a:picLocks noChangeAspect="1"/>
          </p:cNvPicPr>
          <p:nvPr/>
        </p:nvPicPr>
        <p:blipFill>
          <a:blip r:embed="rId5"/>
          <a:stretch>
            <a:fillRect/>
          </a:stretch>
        </p:blipFill>
        <p:spPr>
          <a:xfrm>
            <a:off x="5699910" y="4812993"/>
            <a:ext cx="1399325" cy="1824496"/>
          </a:xfrm>
          <a:prstGeom prst="rect">
            <a:avLst/>
          </a:prstGeom>
        </p:spPr>
      </p:pic>
      <p:pic>
        <p:nvPicPr>
          <p:cNvPr id="5" name="Picture 4">
            <a:extLst>
              <a:ext uri="{FF2B5EF4-FFF2-40B4-BE49-F238E27FC236}">
                <a16:creationId xmlns:a16="http://schemas.microsoft.com/office/drawing/2014/main" id="{F2266E3C-EEBD-1B11-54CD-C82858BD4358}"/>
              </a:ext>
            </a:extLst>
          </p:cNvPr>
          <p:cNvPicPr>
            <a:picLocks noChangeAspect="1"/>
          </p:cNvPicPr>
          <p:nvPr/>
        </p:nvPicPr>
        <p:blipFill>
          <a:blip r:embed="rId6"/>
          <a:srcRect l="10979"/>
          <a:stretch>
            <a:fillRect/>
          </a:stretch>
        </p:blipFill>
        <p:spPr>
          <a:xfrm>
            <a:off x="9017028" y="2765396"/>
            <a:ext cx="2861619" cy="1834000"/>
          </a:xfrm>
          <a:prstGeom prst="rect">
            <a:avLst/>
          </a:prstGeom>
        </p:spPr>
      </p:pic>
    </p:spTree>
    <p:extLst>
      <p:ext uri="{BB962C8B-B14F-4D97-AF65-F5344CB8AC3E}">
        <p14:creationId xmlns:p14="http://schemas.microsoft.com/office/powerpoint/2010/main" val="3802743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BB650-7534-10DD-B114-6917B91818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8E2E6-E9BC-C378-5FB6-8C97B9B67680}"/>
              </a:ext>
            </a:extLst>
          </p:cNvPr>
          <p:cNvSpPr>
            <a:spLocks noGrp="1"/>
          </p:cNvSpPr>
          <p:nvPr>
            <p:ph type="title"/>
          </p:nvPr>
        </p:nvSpPr>
        <p:spPr>
          <a:xfrm>
            <a:off x="1585546" y="921432"/>
            <a:ext cx="4510454" cy="850076"/>
          </a:xfrm>
        </p:spPr>
        <p:txBody>
          <a:bodyPr>
            <a:normAutofit fontScale="90000"/>
          </a:bodyPr>
          <a:lstStyle/>
          <a:p>
            <a:r>
              <a:rPr lang="en-US">
                <a:solidFill>
                  <a:schemeClr val="bg1"/>
                </a:solidFill>
              </a:rPr>
              <a:t>Why Junior Achievement?</a:t>
            </a:r>
          </a:p>
        </p:txBody>
      </p:sp>
      <p:sp>
        <p:nvSpPr>
          <p:cNvPr id="3" name="Content Placeholder 2">
            <a:extLst>
              <a:ext uri="{FF2B5EF4-FFF2-40B4-BE49-F238E27FC236}">
                <a16:creationId xmlns:a16="http://schemas.microsoft.com/office/drawing/2014/main" id="{0E6A5495-30DF-799D-9BE7-7A4549C9254A}"/>
              </a:ext>
            </a:extLst>
          </p:cNvPr>
          <p:cNvSpPr>
            <a:spLocks noGrp="1"/>
          </p:cNvSpPr>
          <p:nvPr>
            <p:ph idx="1"/>
          </p:nvPr>
        </p:nvSpPr>
        <p:spPr>
          <a:xfrm>
            <a:off x="4621589" y="1441667"/>
            <a:ext cx="7274404" cy="5099810"/>
          </a:xfrm>
        </p:spPr>
        <p:txBody>
          <a:bodyPr>
            <a:normAutofit fontScale="92500" lnSpcReduction="10000"/>
          </a:bodyPr>
          <a:lstStyle/>
          <a:p>
            <a:pPr marL="0" indent="0">
              <a:buNone/>
            </a:pPr>
            <a:r>
              <a:rPr lang="en-US" sz="2400" b="1">
                <a:solidFill>
                  <a:schemeClr val="accent3"/>
                </a:solidFill>
                <a:latin typeface="Montserrat" panose="00000500000000000000" pitchFamily="2" charset="0"/>
              </a:rPr>
              <a:t>FACILITATOR GUIDES </a:t>
            </a:r>
            <a:r>
              <a:rPr lang="en-US" sz="2400" b="1">
                <a:latin typeface="Montserrat" panose="00000500000000000000" pitchFamily="2" charset="0"/>
              </a:rPr>
              <a:t>are guides that contain the </a:t>
            </a:r>
            <a:r>
              <a:rPr lang="en-US" sz="2400" b="1">
                <a:solidFill>
                  <a:schemeClr val="accent3"/>
                </a:solidFill>
                <a:latin typeface="Montserrat" panose="00000500000000000000" pitchFamily="2" charset="0"/>
              </a:rPr>
              <a:t>SESSIONS</a:t>
            </a:r>
            <a:r>
              <a:rPr lang="en-US" sz="2400" b="1">
                <a:latin typeface="Montserrat" panose="00000500000000000000" pitchFamily="2" charset="0"/>
              </a:rPr>
              <a:t> (lessons) that make up the program you will be facilitating. </a:t>
            </a:r>
          </a:p>
          <a:p>
            <a:pPr marL="0" indent="0">
              <a:buNone/>
            </a:pPr>
            <a:endParaRPr lang="en-US" sz="2400" b="1">
              <a:latin typeface="Montserrat" panose="00000500000000000000" pitchFamily="2" charset="0"/>
            </a:endParaRPr>
          </a:p>
          <a:p>
            <a:pPr marL="0" indent="0">
              <a:buNone/>
            </a:pPr>
            <a:r>
              <a:rPr lang="en-US" sz="1900" b="1">
                <a:latin typeface="Montserrat" panose="00000500000000000000" pitchFamily="2" charset="0"/>
              </a:rPr>
              <a:t>The </a:t>
            </a:r>
            <a:r>
              <a:rPr lang="en-US" sz="1900" b="1">
                <a:solidFill>
                  <a:schemeClr val="accent3"/>
                </a:solidFill>
                <a:latin typeface="Montserrat" panose="00000500000000000000" pitchFamily="2" charset="0"/>
              </a:rPr>
              <a:t>SESSIONS</a:t>
            </a:r>
            <a:r>
              <a:rPr lang="en-US" sz="1900" b="1">
                <a:latin typeface="Montserrat" panose="00000500000000000000" pitchFamily="2" charset="0"/>
              </a:rPr>
              <a:t> in each guide are made up of the same elements:</a:t>
            </a:r>
          </a:p>
          <a:p>
            <a:r>
              <a:rPr lang="en-US" sz="1900">
                <a:latin typeface="Montserrat" panose="00000500000000000000" pitchFamily="2" charset="0"/>
              </a:rPr>
              <a:t>Overview</a:t>
            </a:r>
          </a:p>
          <a:p>
            <a:r>
              <a:rPr lang="en-US" sz="1900">
                <a:latin typeface="Montserrat" panose="00000500000000000000" pitchFamily="2" charset="0"/>
              </a:rPr>
              <a:t>Objectives</a:t>
            </a:r>
          </a:p>
          <a:p>
            <a:r>
              <a:rPr lang="en-US" sz="1900">
                <a:latin typeface="Montserrat" panose="00000500000000000000" pitchFamily="2" charset="0"/>
              </a:rPr>
              <a:t>Detail of preparation needed</a:t>
            </a:r>
          </a:p>
          <a:p>
            <a:r>
              <a:rPr lang="en-US" sz="1900">
                <a:latin typeface="Montserrat" panose="00000500000000000000" pitchFamily="2" charset="0"/>
              </a:rPr>
              <a:t>Recommended time</a:t>
            </a:r>
          </a:p>
          <a:p>
            <a:r>
              <a:rPr lang="en-US" sz="1900">
                <a:latin typeface="Montserrat" panose="00000500000000000000" pitchFamily="2" charset="0"/>
              </a:rPr>
              <a:t>Materials</a:t>
            </a:r>
          </a:p>
          <a:p>
            <a:r>
              <a:rPr lang="en-US" sz="1900">
                <a:latin typeface="Montserrat" panose="00000500000000000000" pitchFamily="2" charset="0"/>
              </a:rPr>
              <a:t>Step-by-step instructions</a:t>
            </a:r>
          </a:p>
          <a:p>
            <a:r>
              <a:rPr lang="en-US" sz="1900">
                <a:latin typeface="Montserrat" panose="00000500000000000000" pitchFamily="2" charset="0"/>
              </a:rPr>
              <a:t>Places/suggestions to personalize</a:t>
            </a:r>
          </a:p>
          <a:p>
            <a:r>
              <a:rPr lang="en-US" sz="1900">
                <a:latin typeface="Montserrat" panose="00000500000000000000" pitchFamily="2" charset="0"/>
              </a:rPr>
              <a:t>Talking points</a:t>
            </a:r>
          </a:p>
          <a:p>
            <a:pPr marL="0" indent="0">
              <a:buNone/>
            </a:pPr>
            <a:endParaRPr lang="en-US" sz="1800">
              <a:latin typeface="Montserrat" panose="00000500000000000000" pitchFamily="2" charset="0"/>
            </a:endParaRPr>
          </a:p>
          <a:p>
            <a:pPr marL="0" indent="0">
              <a:buNone/>
            </a:pPr>
            <a:r>
              <a:rPr lang="en-US" sz="2200">
                <a:latin typeface="Montserrat" panose="00000500000000000000" pitchFamily="2" charset="0"/>
              </a:rPr>
              <a:t>Learn how to use one guide, and you can use them all! </a:t>
            </a:r>
          </a:p>
        </p:txBody>
      </p:sp>
      <p:sp>
        <p:nvSpPr>
          <p:cNvPr id="5" name="TextBox 4">
            <a:extLst>
              <a:ext uri="{FF2B5EF4-FFF2-40B4-BE49-F238E27FC236}">
                <a16:creationId xmlns:a16="http://schemas.microsoft.com/office/drawing/2014/main" id="{36C8A7AB-8A31-55DC-10FC-2BBA3AE70F11}"/>
              </a:ext>
            </a:extLst>
          </p:cNvPr>
          <p:cNvSpPr txBox="1"/>
          <p:nvPr/>
        </p:nvSpPr>
        <p:spPr>
          <a:xfrm>
            <a:off x="1081453" y="573761"/>
            <a:ext cx="10814540" cy="584775"/>
          </a:xfrm>
          <a:prstGeom prst="rect">
            <a:avLst/>
          </a:prstGeom>
          <a:noFill/>
        </p:spPr>
        <p:txBody>
          <a:bodyPr wrap="square" lIns="91440" tIns="45720" rIns="91440" bIns="45720" rtlCol="0" anchor="t">
            <a:spAutoFit/>
          </a:bodyPr>
          <a:lstStyle/>
          <a:p>
            <a:pPr algn="ctr"/>
            <a:r>
              <a:rPr lang="en-US" sz="3200" b="1">
                <a:latin typeface="Montserrat"/>
              </a:rPr>
              <a:t>MEET YOUR FACILITATOR GUIDE</a:t>
            </a:r>
          </a:p>
        </p:txBody>
      </p:sp>
      <p:pic>
        <p:nvPicPr>
          <p:cNvPr id="7" name="Picture 6" descr="A poster of a baseball player&#10;&#10;Description automatically generated">
            <a:extLst>
              <a:ext uri="{FF2B5EF4-FFF2-40B4-BE49-F238E27FC236}">
                <a16:creationId xmlns:a16="http://schemas.microsoft.com/office/drawing/2014/main" id="{321B8AE1-959A-BE0C-8969-E3A4AB2F253D}"/>
              </a:ext>
            </a:extLst>
          </p:cNvPr>
          <p:cNvPicPr>
            <a:picLocks noChangeAspect="1"/>
          </p:cNvPicPr>
          <p:nvPr/>
        </p:nvPicPr>
        <p:blipFill>
          <a:blip r:embed="rId3"/>
          <a:stretch>
            <a:fillRect/>
          </a:stretch>
        </p:blipFill>
        <p:spPr>
          <a:xfrm>
            <a:off x="933032" y="1441667"/>
            <a:ext cx="1314526" cy="177295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Picture 8">
            <a:extLst>
              <a:ext uri="{FF2B5EF4-FFF2-40B4-BE49-F238E27FC236}">
                <a16:creationId xmlns:a16="http://schemas.microsoft.com/office/drawing/2014/main" id="{14A41272-C87A-9C65-309E-6120652F8E23}"/>
              </a:ext>
            </a:extLst>
          </p:cNvPr>
          <p:cNvPicPr>
            <a:picLocks noChangeAspect="1"/>
          </p:cNvPicPr>
          <p:nvPr/>
        </p:nvPicPr>
        <p:blipFill>
          <a:blip r:embed="rId4"/>
          <a:srcRect l="6228"/>
          <a:stretch>
            <a:fillRect/>
          </a:stretch>
        </p:blipFill>
        <p:spPr>
          <a:xfrm>
            <a:off x="1521498" y="2072273"/>
            <a:ext cx="1314526" cy="17879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Picture 10">
            <a:extLst>
              <a:ext uri="{FF2B5EF4-FFF2-40B4-BE49-F238E27FC236}">
                <a16:creationId xmlns:a16="http://schemas.microsoft.com/office/drawing/2014/main" id="{2FAE6313-D766-16EE-75BB-4FABC790A6F1}"/>
              </a:ext>
            </a:extLst>
          </p:cNvPr>
          <p:cNvPicPr>
            <a:picLocks noChangeAspect="1"/>
          </p:cNvPicPr>
          <p:nvPr/>
        </p:nvPicPr>
        <p:blipFill>
          <a:blip r:embed="rId5"/>
          <a:stretch>
            <a:fillRect/>
          </a:stretch>
        </p:blipFill>
        <p:spPr>
          <a:xfrm>
            <a:off x="2121130" y="2813058"/>
            <a:ext cx="1312361" cy="17879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Picture 5">
            <a:extLst>
              <a:ext uri="{FF2B5EF4-FFF2-40B4-BE49-F238E27FC236}">
                <a16:creationId xmlns:a16="http://schemas.microsoft.com/office/drawing/2014/main" id="{072BA975-E096-7AA6-A4E7-8997F02B7EA7}"/>
              </a:ext>
            </a:extLst>
          </p:cNvPr>
          <p:cNvPicPr>
            <a:picLocks noChangeAspect="1"/>
          </p:cNvPicPr>
          <p:nvPr/>
        </p:nvPicPr>
        <p:blipFill>
          <a:blip r:embed="rId6"/>
          <a:stretch>
            <a:fillRect/>
          </a:stretch>
        </p:blipFill>
        <p:spPr>
          <a:xfrm>
            <a:off x="2542754" y="3429000"/>
            <a:ext cx="1481368" cy="19248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cxnSp>
        <p:nvCxnSpPr>
          <p:cNvPr id="4" name="Straight Connector 3">
            <a:extLst>
              <a:ext uri="{FF2B5EF4-FFF2-40B4-BE49-F238E27FC236}">
                <a16:creationId xmlns:a16="http://schemas.microsoft.com/office/drawing/2014/main" id="{5AE604B1-3B39-B3EB-A02C-DE41B5D1CAFD}"/>
              </a:ext>
            </a:extLst>
          </p:cNvPr>
          <p:cNvCxnSpPr>
            <a:cxnSpLocks/>
          </p:cNvCxnSpPr>
          <p:nvPr/>
        </p:nvCxnSpPr>
        <p:spPr>
          <a:xfrm>
            <a:off x="4126864" y="1192601"/>
            <a:ext cx="4236413" cy="0"/>
          </a:xfrm>
          <a:prstGeom prst="line">
            <a:avLst/>
          </a:prstGeom>
          <a:ln w="28575"/>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84746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2DE3-D634-7E95-89B7-4860E9FE5A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BFFB8-12BB-3B10-FB98-139689CD6AFF}"/>
              </a:ext>
            </a:extLst>
          </p:cNvPr>
          <p:cNvSpPr>
            <a:spLocks noGrp="1"/>
          </p:cNvSpPr>
          <p:nvPr>
            <p:ph type="title"/>
          </p:nvPr>
        </p:nvSpPr>
        <p:spPr>
          <a:xfrm>
            <a:off x="1585546" y="921432"/>
            <a:ext cx="4510454" cy="850076"/>
          </a:xfrm>
        </p:spPr>
        <p:txBody>
          <a:bodyPr>
            <a:normAutofit fontScale="90000"/>
          </a:bodyPr>
          <a:lstStyle/>
          <a:p>
            <a:r>
              <a:rPr lang="en-US">
                <a:solidFill>
                  <a:schemeClr val="bg1"/>
                </a:solidFill>
              </a:rPr>
              <a:t>Why Junior Achievement?</a:t>
            </a:r>
          </a:p>
        </p:txBody>
      </p:sp>
      <p:sp>
        <p:nvSpPr>
          <p:cNvPr id="3" name="Content Placeholder 2">
            <a:extLst>
              <a:ext uri="{FF2B5EF4-FFF2-40B4-BE49-F238E27FC236}">
                <a16:creationId xmlns:a16="http://schemas.microsoft.com/office/drawing/2014/main" id="{A8E14593-AD86-1D53-6C67-158923C36598}"/>
              </a:ext>
            </a:extLst>
          </p:cNvPr>
          <p:cNvSpPr>
            <a:spLocks noGrp="1"/>
          </p:cNvSpPr>
          <p:nvPr>
            <p:ph idx="1"/>
          </p:nvPr>
        </p:nvSpPr>
        <p:spPr>
          <a:xfrm>
            <a:off x="4126864" y="2001325"/>
            <a:ext cx="7274404" cy="2479390"/>
          </a:xfrm>
        </p:spPr>
        <p:txBody>
          <a:bodyPr>
            <a:normAutofit/>
          </a:bodyPr>
          <a:lstStyle/>
          <a:p>
            <a:pPr marL="0" indent="0">
              <a:buNone/>
            </a:pPr>
            <a:r>
              <a:rPr lang="en-US" sz="2400" b="1">
                <a:latin typeface="Montserrat" panose="00000500000000000000" pitchFamily="2" charset="0"/>
              </a:rPr>
              <a:t>We will be going through an example to explain the structure of a </a:t>
            </a:r>
            <a:r>
              <a:rPr lang="en-US" sz="2400" b="1">
                <a:solidFill>
                  <a:schemeClr val="accent1"/>
                </a:solidFill>
                <a:latin typeface="Montserrat" panose="00000500000000000000" pitchFamily="2" charset="0"/>
              </a:rPr>
              <a:t>JA Facilitator Guide.</a:t>
            </a:r>
          </a:p>
          <a:p>
            <a:pPr marL="0" indent="0">
              <a:buNone/>
            </a:pPr>
            <a:endParaRPr lang="en-US" sz="2400" b="1">
              <a:solidFill>
                <a:schemeClr val="accent3"/>
              </a:solidFill>
              <a:latin typeface="Montserrat" panose="00000500000000000000" pitchFamily="2" charset="0"/>
            </a:endParaRPr>
          </a:p>
          <a:p>
            <a:pPr marL="0" indent="0" algn="r">
              <a:buNone/>
            </a:pPr>
            <a:r>
              <a:rPr lang="en-US" sz="2000">
                <a:latin typeface="Montserrat" panose="00000500000000000000" pitchFamily="2" charset="0"/>
              </a:rPr>
              <a:t>Follow along with your </a:t>
            </a:r>
          </a:p>
          <a:p>
            <a:pPr marL="0" indent="0" algn="r">
              <a:buNone/>
            </a:pPr>
            <a:r>
              <a:rPr lang="en-US" sz="2000">
                <a:latin typeface="Montserrat" panose="00000500000000000000" pitchFamily="2" charset="0"/>
              </a:rPr>
              <a:t>Facilitator Guide if you have it! </a:t>
            </a:r>
          </a:p>
          <a:p>
            <a:pPr marL="0" indent="0">
              <a:buNone/>
            </a:pPr>
            <a:endParaRPr lang="en-US" sz="2400" b="1">
              <a:solidFill>
                <a:schemeClr val="accent3"/>
              </a:solidFill>
              <a:latin typeface="Montserrat" panose="00000500000000000000" pitchFamily="2" charset="0"/>
            </a:endParaRPr>
          </a:p>
        </p:txBody>
      </p:sp>
      <p:sp>
        <p:nvSpPr>
          <p:cNvPr id="5" name="TextBox 4">
            <a:extLst>
              <a:ext uri="{FF2B5EF4-FFF2-40B4-BE49-F238E27FC236}">
                <a16:creationId xmlns:a16="http://schemas.microsoft.com/office/drawing/2014/main" id="{FD1F25DE-074B-3B04-D811-C2DD46FAE3C5}"/>
              </a:ext>
            </a:extLst>
          </p:cNvPr>
          <p:cNvSpPr txBox="1"/>
          <p:nvPr/>
        </p:nvSpPr>
        <p:spPr>
          <a:xfrm>
            <a:off x="1081454" y="515474"/>
            <a:ext cx="10814540" cy="584775"/>
          </a:xfrm>
          <a:prstGeom prst="rect">
            <a:avLst/>
          </a:prstGeom>
          <a:noFill/>
        </p:spPr>
        <p:txBody>
          <a:bodyPr wrap="square" rtlCol="0">
            <a:spAutoFit/>
          </a:bodyPr>
          <a:lstStyle/>
          <a:p>
            <a:pPr algn="ctr"/>
            <a:r>
              <a:rPr lang="en-US" sz="3200" b="1">
                <a:latin typeface="Montserrat" panose="00000500000000000000" pitchFamily="2" charset="0"/>
              </a:rPr>
              <a:t>REVIEWING YOUR FACILTITATOR GUIDE</a:t>
            </a:r>
          </a:p>
        </p:txBody>
      </p:sp>
      <p:pic>
        <p:nvPicPr>
          <p:cNvPr id="7" name="Picture 6" descr="A poster of a baseball player&#10;&#10;Description automatically generated">
            <a:extLst>
              <a:ext uri="{FF2B5EF4-FFF2-40B4-BE49-F238E27FC236}">
                <a16:creationId xmlns:a16="http://schemas.microsoft.com/office/drawing/2014/main" id="{8E0BE32C-1607-18AA-8171-0890BC9B8820}"/>
              </a:ext>
            </a:extLst>
          </p:cNvPr>
          <p:cNvPicPr>
            <a:picLocks noChangeAspect="1"/>
          </p:cNvPicPr>
          <p:nvPr/>
        </p:nvPicPr>
        <p:blipFill>
          <a:blip r:embed="rId3"/>
          <a:stretch>
            <a:fillRect/>
          </a:stretch>
        </p:blipFill>
        <p:spPr>
          <a:xfrm>
            <a:off x="933032" y="1441667"/>
            <a:ext cx="1314526" cy="177295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Picture 8">
            <a:extLst>
              <a:ext uri="{FF2B5EF4-FFF2-40B4-BE49-F238E27FC236}">
                <a16:creationId xmlns:a16="http://schemas.microsoft.com/office/drawing/2014/main" id="{AD1DD60E-F90B-CB38-B255-925496081507}"/>
              </a:ext>
            </a:extLst>
          </p:cNvPr>
          <p:cNvPicPr>
            <a:picLocks noChangeAspect="1"/>
          </p:cNvPicPr>
          <p:nvPr/>
        </p:nvPicPr>
        <p:blipFill>
          <a:blip r:embed="rId4"/>
          <a:srcRect l="6228"/>
          <a:stretch>
            <a:fillRect/>
          </a:stretch>
        </p:blipFill>
        <p:spPr>
          <a:xfrm>
            <a:off x="1521498" y="2072273"/>
            <a:ext cx="1314526" cy="17879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Picture 10">
            <a:extLst>
              <a:ext uri="{FF2B5EF4-FFF2-40B4-BE49-F238E27FC236}">
                <a16:creationId xmlns:a16="http://schemas.microsoft.com/office/drawing/2014/main" id="{0B0EA31D-A173-7082-EA93-D105988866D4}"/>
              </a:ext>
            </a:extLst>
          </p:cNvPr>
          <p:cNvPicPr>
            <a:picLocks noChangeAspect="1"/>
          </p:cNvPicPr>
          <p:nvPr/>
        </p:nvPicPr>
        <p:blipFill>
          <a:blip r:embed="rId5"/>
          <a:stretch>
            <a:fillRect/>
          </a:stretch>
        </p:blipFill>
        <p:spPr>
          <a:xfrm>
            <a:off x="2121130" y="2813058"/>
            <a:ext cx="1312361" cy="17879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Picture 5">
            <a:extLst>
              <a:ext uri="{FF2B5EF4-FFF2-40B4-BE49-F238E27FC236}">
                <a16:creationId xmlns:a16="http://schemas.microsoft.com/office/drawing/2014/main" id="{CCE54E0C-6F2C-A846-2475-A9F8BF785397}"/>
              </a:ext>
            </a:extLst>
          </p:cNvPr>
          <p:cNvPicPr>
            <a:picLocks noChangeAspect="1"/>
          </p:cNvPicPr>
          <p:nvPr/>
        </p:nvPicPr>
        <p:blipFill>
          <a:blip r:embed="rId6"/>
          <a:stretch>
            <a:fillRect/>
          </a:stretch>
        </p:blipFill>
        <p:spPr>
          <a:xfrm>
            <a:off x="2542754" y="3429000"/>
            <a:ext cx="1481368" cy="19248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grpSp>
        <p:nvGrpSpPr>
          <p:cNvPr id="4" name="Group 3">
            <a:extLst>
              <a:ext uri="{FF2B5EF4-FFF2-40B4-BE49-F238E27FC236}">
                <a16:creationId xmlns:a16="http://schemas.microsoft.com/office/drawing/2014/main" id="{383CDE29-1D62-5351-BD35-1E8ED09E497D}"/>
              </a:ext>
            </a:extLst>
          </p:cNvPr>
          <p:cNvGrpSpPr/>
          <p:nvPr/>
        </p:nvGrpSpPr>
        <p:grpSpPr>
          <a:xfrm>
            <a:off x="5204794" y="4756935"/>
            <a:ext cx="4072400" cy="1545781"/>
            <a:chOff x="754397" y="4247078"/>
            <a:chExt cx="4072400" cy="1545781"/>
          </a:xfrm>
          <a:solidFill>
            <a:schemeClr val="bg2"/>
          </a:solidFill>
        </p:grpSpPr>
        <p:sp>
          <p:nvSpPr>
            <p:cNvPr id="8" name="Google Shape;117;p19">
              <a:extLst>
                <a:ext uri="{FF2B5EF4-FFF2-40B4-BE49-F238E27FC236}">
                  <a16:creationId xmlns:a16="http://schemas.microsoft.com/office/drawing/2014/main" id="{74F5C56A-31F0-8770-6F7C-0FDA6DF59491}"/>
                </a:ext>
              </a:extLst>
            </p:cNvPr>
            <p:cNvSpPr/>
            <p:nvPr/>
          </p:nvSpPr>
          <p:spPr>
            <a:xfrm>
              <a:off x="754397" y="4247078"/>
              <a:ext cx="4072400" cy="1545781"/>
            </a:xfrm>
            <a:prstGeom prst="roundRect">
              <a:avLst/>
            </a:prstGeom>
            <a:grpFill/>
            <a:ln>
              <a:noFill/>
            </a:ln>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8FC440"/>
                </a:solidFill>
                <a:effectLst/>
                <a:highlight>
                  <a:srgbClr val="00FF00"/>
                </a:highlight>
                <a:uLnTx/>
                <a:uFillTx/>
                <a:latin typeface="Arial"/>
                <a:ea typeface="Arial"/>
                <a:cs typeface="Arial"/>
                <a:sym typeface="Arial"/>
              </a:endParaRPr>
            </a:p>
          </p:txBody>
        </p:sp>
        <p:sp>
          <p:nvSpPr>
            <p:cNvPr id="10" name="Google Shape;118;p19">
              <a:extLst>
                <a:ext uri="{FF2B5EF4-FFF2-40B4-BE49-F238E27FC236}">
                  <a16:creationId xmlns:a16="http://schemas.microsoft.com/office/drawing/2014/main" id="{E815DE7B-DDF1-869E-DEE2-B67FD69A2398}"/>
                </a:ext>
              </a:extLst>
            </p:cNvPr>
            <p:cNvSpPr txBox="1"/>
            <p:nvPr/>
          </p:nvSpPr>
          <p:spPr>
            <a:xfrm>
              <a:off x="2020550" y="4476895"/>
              <a:ext cx="2806247" cy="1081691"/>
            </a:xfrm>
            <a:prstGeom prst="rect">
              <a:avLst/>
            </a:prstGeom>
            <a:noFill/>
            <a:ln>
              <a:noFill/>
            </a:ln>
          </p:spPr>
          <p:txBody>
            <a:bodyPr spcFirstLastPara="1" wrap="square" lIns="91425" tIns="91425" rIns="91425" bIns="91425"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kumimoji="0" lang="en" sz="1800" b="1" i="0" u="sng"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Use this strategy</a:t>
              </a:r>
              <a:r>
                <a:rPr kumimoji="0" lang="en" sz="1800" b="1" i="0" u="none"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a:t>
              </a:r>
              <a:endParaRPr kumimoji="0" sz="1600" b="0" i="0" u="none" strike="noStrike" kern="0" cap="none" spc="0" normalizeH="0" baseline="0" noProof="0">
                <a:ln>
                  <a:noFill/>
                </a:ln>
                <a:solidFill>
                  <a:srgbClr val="22404D"/>
                </a:solidFill>
                <a:effectLst/>
                <a:uLnTx/>
                <a:uFillTx/>
                <a:latin typeface="Montserrat" panose="00000500000000000000" pitchFamily="2" charset="0"/>
                <a:ea typeface="Arial"/>
                <a:cs typeface="Arial"/>
                <a:sym typeface="Arial"/>
              </a:endParaRPr>
            </a:p>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lang="en" kern="0">
                  <a:solidFill>
                    <a:srgbClr val="22404D"/>
                  </a:solidFill>
                  <a:latin typeface="Montserrat" panose="00000500000000000000" pitchFamily="2" charset="0"/>
                  <a:ea typeface="Montserrat"/>
                  <a:cs typeface="Montserrat"/>
                  <a:sym typeface="Montserrat"/>
                </a:rPr>
                <a:t>Use modeling when giving instructions</a:t>
              </a:r>
              <a:endParaRPr kumimoji="0" lang="en" sz="1800" b="0" i="0" u="none"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endParaRPr>
            </a:p>
          </p:txBody>
        </p:sp>
      </p:grpSp>
      <p:pic>
        <p:nvPicPr>
          <p:cNvPr id="12" name="Graphic 11">
            <a:extLst>
              <a:ext uri="{FF2B5EF4-FFF2-40B4-BE49-F238E27FC236}">
                <a16:creationId xmlns:a16="http://schemas.microsoft.com/office/drawing/2014/main" id="{5A4EF6A7-F01E-764E-6C17-072D1F715ED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06554" y="4824397"/>
            <a:ext cx="1083854" cy="1232618"/>
          </a:xfrm>
          <a:prstGeom prst="rect">
            <a:avLst/>
          </a:prstGeom>
        </p:spPr>
      </p:pic>
      <p:cxnSp>
        <p:nvCxnSpPr>
          <p:cNvPr id="13" name="Straight Connector 12">
            <a:extLst>
              <a:ext uri="{FF2B5EF4-FFF2-40B4-BE49-F238E27FC236}">
                <a16:creationId xmlns:a16="http://schemas.microsoft.com/office/drawing/2014/main" id="{9EFE7F26-8E8F-DC23-104A-D4376E3B0BAB}"/>
              </a:ext>
            </a:extLst>
          </p:cNvPr>
          <p:cNvCxnSpPr>
            <a:cxnSpLocks/>
          </p:cNvCxnSpPr>
          <p:nvPr/>
        </p:nvCxnSpPr>
        <p:spPr>
          <a:xfrm>
            <a:off x="4126864" y="1192601"/>
            <a:ext cx="4236413" cy="0"/>
          </a:xfrm>
          <a:prstGeom prst="line">
            <a:avLst/>
          </a:prstGeom>
          <a:ln w="28575"/>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35972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DB441-48BA-F802-8FB7-01730AD9F39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BE2A9E8-AAC7-8693-0238-1069D99703AC}"/>
              </a:ext>
            </a:extLst>
          </p:cNvPr>
          <p:cNvPicPr>
            <a:picLocks noChangeAspect="1"/>
          </p:cNvPicPr>
          <p:nvPr/>
        </p:nvPicPr>
        <p:blipFill>
          <a:blip r:embed="rId3"/>
          <a:stretch>
            <a:fillRect/>
          </a:stretch>
        </p:blipFill>
        <p:spPr>
          <a:xfrm>
            <a:off x="521854" y="3370527"/>
            <a:ext cx="1912910" cy="247902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Picture 9">
            <a:extLst>
              <a:ext uri="{FF2B5EF4-FFF2-40B4-BE49-F238E27FC236}">
                <a16:creationId xmlns:a16="http://schemas.microsoft.com/office/drawing/2014/main" id="{B296CFC7-3661-DD12-76D3-94691A29D787}"/>
              </a:ext>
            </a:extLst>
          </p:cNvPr>
          <p:cNvPicPr>
            <a:picLocks noChangeAspect="1"/>
          </p:cNvPicPr>
          <p:nvPr/>
        </p:nvPicPr>
        <p:blipFill>
          <a:blip r:embed="rId4"/>
          <a:stretch>
            <a:fillRect/>
          </a:stretch>
        </p:blipFill>
        <p:spPr>
          <a:xfrm>
            <a:off x="1918551" y="2918450"/>
            <a:ext cx="1912910" cy="247046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Picture 8">
            <a:extLst>
              <a:ext uri="{FF2B5EF4-FFF2-40B4-BE49-F238E27FC236}">
                <a16:creationId xmlns:a16="http://schemas.microsoft.com/office/drawing/2014/main" id="{34E77A15-1AA9-D13E-D827-40B14E9DCE16}"/>
              </a:ext>
            </a:extLst>
          </p:cNvPr>
          <p:cNvPicPr>
            <a:picLocks noChangeAspect="1"/>
          </p:cNvPicPr>
          <p:nvPr/>
        </p:nvPicPr>
        <p:blipFill>
          <a:blip r:embed="rId4"/>
          <a:stretch>
            <a:fillRect/>
          </a:stretch>
        </p:blipFill>
        <p:spPr>
          <a:xfrm>
            <a:off x="1918551" y="2918450"/>
            <a:ext cx="1912910" cy="247046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Picture 11">
            <a:extLst>
              <a:ext uri="{FF2B5EF4-FFF2-40B4-BE49-F238E27FC236}">
                <a16:creationId xmlns:a16="http://schemas.microsoft.com/office/drawing/2014/main" id="{B59291B4-9010-3391-6F95-C9C7742C3462}"/>
              </a:ext>
            </a:extLst>
          </p:cNvPr>
          <p:cNvPicPr>
            <a:picLocks noChangeAspect="1"/>
          </p:cNvPicPr>
          <p:nvPr/>
        </p:nvPicPr>
        <p:blipFill>
          <a:blip r:embed="rId5"/>
          <a:stretch>
            <a:fillRect/>
          </a:stretch>
        </p:blipFill>
        <p:spPr>
          <a:xfrm>
            <a:off x="3632703" y="3358212"/>
            <a:ext cx="1912910" cy="24913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Title 2">
            <a:extLst>
              <a:ext uri="{FF2B5EF4-FFF2-40B4-BE49-F238E27FC236}">
                <a16:creationId xmlns:a16="http://schemas.microsoft.com/office/drawing/2014/main" id="{077637FB-89FB-57AF-3BFC-965EC41CC0A4}"/>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4" name="Text Placeholder 1">
            <a:extLst>
              <a:ext uri="{FF2B5EF4-FFF2-40B4-BE49-F238E27FC236}">
                <a16:creationId xmlns:a16="http://schemas.microsoft.com/office/drawing/2014/main" id="{E263CA74-8140-EAF2-889F-031C56C1D5AF}"/>
              </a:ext>
            </a:extLst>
          </p:cNvPr>
          <p:cNvSpPr txBox="1">
            <a:spLocks/>
          </p:cNvSpPr>
          <p:nvPr/>
        </p:nvSpPr>
        <p:spPr>
          <a:xfrm>
            <a:off x="821548" y="2125327"/>
            <a:ext cx="4106916"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b="1">
                <a:latin typeface="Montserrat" panose="00000500000000000000" pitchFamily="2" charset="0"/>
              </a:rPr>
              <a:t>Session Materials</a:t>
            </a:r>
          </a:p>
        </p:txBody>
      </p:sp>
      <p:sp>
        <p:nvSpPr>
          <p:cNvPr id="16" name="Text Placeholder 1">
            <a:extLst>
              <a:ext uri="{FF2B5EF4-FFF2-40B4-BE49-F238E27FC236}">
                <a16:creationId xmlns:a16="http://schemas.microsoft.com/office/drawing/2014/main" id="{92E500E4-E39D-05C0-2C91-ED4269E65FE2}"/>
              </a:ext>
            </a:extLst>
          </p:cNvPr>
          <p:cNvSpPr txBox="1">
            <a:spLocks/>
          </p:cNvSpPr>
          <p:nvPr/>
        </p:nvSpPr>
        <p:spPr>
          <a:xfrm>
            <a:off x="821548" y="2135526"/>
            <a:ext cx="4106916"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b="1">
                <a:latin typeface="Montserrat" panose="00000500000000000000" pitchFamily="2" charset="0"/>
              </a:rPr>
              <a:t>Session Overview</a:t>
            </a:r>
          </a:p>
        </p:txBody>
      </p:sp>
      <p:pic>
        <p:nvPicPr>
          <p:cNvPr id="2" name="Picture 1">
            <a:extLst>
              <a:ext uri="{FF2B5EF4-FFF2-40B4-BE49-F238E27FC236}">
                <a16:creationId xmlns:a16="http://schemas.microsoft.com/office/drawing/2014/main" id="{017A04B3-DDF7-D660-B8BA-6B2317B63A3B}"/>
              </a:ext>
            </a:extLst>
          </p:cNvPr>
          <p:cNvPicPr>
            <a:picLocks noChangeAspect="1"/>
          </p:cNvPicPr>
          <p:nvPr/>
        </p:nvPicPr>
        <p:blipFill>
          <a:blip r:embed="rId4">
            <a:alphaModFix/>
          </a:blip>
          <a:stretch>
            <a:fillRect/>
          </a:stretch>
        </p:blipFill>
        <p:spPr>
          <a:xfrm>
            <a:off x="5589156" y="2223969"/>
            <a:ext cx="2877459" cy="371989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Rectangle: Rounded Corners 4">
            <a:extLst>
              <a:ext uri="{FF2B5EF4-FFF2-40B4-BE49-F238E27FC236}">
                <a16:creationId xmlns:a16="http://schemas.microsoft.com/office/drawing/2014/main" id="{86C4C294-7089-3002-3E0B-EBAC4B2EE94B}"/>
              </a:ext>
            </a:extLst>
          </p:cNvPr>
          <p:cNvSpPr/>
          <p:nvPr/>
        </p:nvSpPr>
        <p:spPr>
          <a:xfrm>
            <a:off x="5670245" y="3051987"/>
            <a:ext cx="2635624" cy="773479"/>
          </a:xfrm>
          <a:prstGeom prst="round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074EED2E-0DFA-D156-6B6E-3A8E0926593C}"/>
              </a:ext>
            </a:extLst>
          </p:cNvPr>
          <p:cNvSpPr/>
          <p:nvPr/>
        </p:nvSpPr>
        <p:spPr>
          <a:xfrm>
            <a:off x="5739063" y="3881097"/>
            <a:ext cx="2446421" cy="405639"/>
          </a:xfrm>
          <a:prstGeom prst="round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A795FCE-90DA-F519-26AD-C50D6941AC19}"/>
              </a:ext>
            </a:extLst>
          </p:cNvPr>
          <p:cNvSpPr/>
          <p:nvPr/>
        </p:nvSpPr>
        <p:spPr>
          <a:xfrm>
            <a:off x="5719007" y="4286736"/>
            <a:ext cx="2446421" cy="1219718"/>
          </a:xfrm>
          <a:prstGeom prst="round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Text Placeholder 1">
            <a:extLst>
              <a:ext uri="{FF2B5EF4-FFF2-40B4-BE49-F238E27FC236}">
                <a16:creationId xmlns:a16="http://schemas.microsoft.com/office/drawing/2014/main" id="{71A54928-E282-C58F-C6AA-A03174D59929}"/>
              </a:ext>
            </a:extLst>
          </p:cNvPr>
          <p:cNvSpPr txBox="1">
            <a:spLocks/>
          </p:cNvSpPr>
          <p:nvPr/>
        </p:nvSpPr>
        <p:spPr>
          <a:xfrm>
            <a:off x="9061315" y="3126167"/>
            <a:ext cx="256235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atin typeface="Montserrat" panose="00000500000000000000" pitchFamily="2" charset="0"/>
              </a:rPr>
              <a:t>The Session Overview provides a quick snapshot of the lesson. </a:t>
            </a:r>
          </a:p>
        </p:txBody>
      </p:sp>
    </p:spTree>
    <p:extLst>
      <p:ext uri="{BB962C8B-B14F-4D97-AF65-F5344CB8AC3E}">
        <p14:creationId xmlns:p14="http://schemas.microsoft.com/office/powerpoint/2010/main" val="305578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70833E-6 4.44444E-6 L 0.33385 0.00023 " pathEditMode="relative" rAng="0" ptsTypes="AA">
                                      <p:cBhvr>
                                        <p:cTn id="6" dur="2000" fill="hold"/>
                                        <p:tgtEl>
                                          <p:spTgt spid="10"/>
                                        </p:tgtEl>
                                        <p:attrNameLst>
                                          <p:attrName>ppt_x</p:attrName>
                                          <p:attrName>ppt_y</p:attrName>
                                        </p:attrNameLst>
                                      </p:cBhvr>
                                      <p:rCtr x="16693" y="0"/>
                                    </p:animMotion>
                                  </p:childTnLst>
                                </p:cTn>
                              </p:par>
                              <p:par>
                                <p:cTn id="7" presetID="6" presetClass="emph" presetSubtype="0" fill="hold" nodeType="withEffect">
                                  <p:stCondLst>
                                    <p:cond delay="0"/>
                                  </p:stCondLst>
                                  <p:childTnLst>
                                    <p:animScale>
                                      <p:cBhvr>
                                        <p:cTn id="8" dur="2000" fill="hold"/>
                                        <p:tgtEl>
                                          <p:spTgt spid="10"/>
                                        </p:tgtEl>
                                      </p:cBhvr>
                                      <p:by x="150000" y="150000"/>
                                    </p:animScale>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0" presetClass="exit" presetSubtype="0" fill="hold" grpId="0" nodeType="withEffect">
                                  <p:stCondLst>
                                    <p:cond delay="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10"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 presetClass="exit" presetSubtype="0" fill="hold"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5"/>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8"/>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6"/>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2"/>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5" grpId="0" animBg="1"/>
      <p:bldP spid="5" grpId="1" animBg="1"/>
      <p:bldP spid="6" grpId="0" animBg="1"/>
      <p:bldP spid="6" grpId="1" animBg="1"/>
      <p:bldP spid="7" grpId="0" animBg="1"/>
      <p:bldP spid="7" grpId="1" animBg="1"/>
      <p:bldP spid="8" grpId="0"/>
      <p:bldP spid="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31135-3ACD-EA27-E811-F4611EE4AA15}"/>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D5C3A5C-AAF9-C8BE-9661-BBB45C0A771F}"/>
              </a:ext>
            </a:extLst>
          </p:cNvPr>
          <p:cNvPicPr>
            <a:picLocks noChangeAspect="1"/>
          </p:cNvPicPr>
          <p:nvPr/>
        </p:nvPicPr>
        <p:blipFill>
          <a:blip r:embed="rId3"/>
          <a:stretch>
            <a:fillRect/>
          </a:stretch>
        </p:blipFill>
        <p:spPr>
          <a:xfrm>
            <a:off x="3632703" y="3364369"/>
            <a:ext cx="1912910" cy="24913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6" name="Picture 15">
            <a:extLst>
              <a:ext uri="{FF2B5EF4-FFF2-40B4-BE49-F238E27FC236}">
                <a16:creationId xmlns:a16="http://schemas.microsoft.com/office/drawing/2014/main" id="{A8C9DC4C-4662-DECD-82D3-B5CC09233A8F}"/>
              </a:ext>
            </a:extLst>
          </p:cNvPr>
          <p:cNvPicPr>
            <a:picLocks noChangeAspect="1"/>
          </p:cNvPicPr>
          <p:nvPr/>
        </p:nvPicPr>
        <p:blipFill>
          <a:blip r:embed="rId4"/>
          <a:stretch>
            <a:fillRect/>
          </a:stretch>
        </p:blipFill>
        <p:spPr>
          <a:xfrm>
            <a:off x="521854" y="3370527"/>
            <a:ext cx="1912910" cy="247902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9" name="Picture 18">
            <a:extLst>
              <a:ext uri="{FF2B5EF4-FFF2-40B4-BE49-F238E27FC236}">
                <a16:creationId xmlns:a16="http://schemas.microsoft.com/office/drawing/2014/main" id="{FD3BD8F8-AD5D-5A8F-C673-C1BCC34F5BDC}"/>
              </a:ext>
            </a:extLst>
          </p:cNvPr>
          <p:cNvPicPr>
            <a:picLocks noChangeAspect="1"/>
          </p:cNvPicPr>
          <p:nvPr/>
        </p:nvPicPr>
        <p:blipFill>
          <a:blip r:embed="rId5"/>
          <a:stretch>
            <a:fillRect/>
          </a:stretch>
        </p:blipFill>
        <p:spPr>
          <a:xfrm>
            <a:off x="1918551" y="2918450"/>
            <a:ext cx="1912910" cy="247046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Picture 16">
            <a:extLst>
              <a:ext uri="{FF2B5EF4-FFF2-40B4-BE49-F238E27FC236}">
                <a16:creationId xmlns:a16="http://schemas.microsoft.com/office/drawing/2014/main" id="{23FADC45-1BF5-CCCF-CF9E-FE1D133DB7AD}"/>
              </a:ext>
            </a:extLst>
          </p:cNvPr>
          <p:cNvPicPr>
            <a:picLocks noChangeAspect="1"/>
          </p:cNvPicPr>
          <p:nvPr/>
        </p:nvPicPr>
        <p:blipFill>
          <a:blip r:embed="rId3"/>
          <a:stretch>
            <a:fillRect/>
          </a:stretch>
        </p:blipFill>
        <p:spPr>
          <a:xfrm>
            <a:off x="3632703" y="3358212"/>
            <a:ext cx="1912910" cy="24913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Title 2">
            <a:extLst>
              <a:ext uri="{FF2B5EF4-FFF2-40B4-BE49-F238E27FC236}">
                <a16:creationId xmlns:a16="http://schemas.microsoft.com/office/drawing/2014/main" id="{0ACEDBC5-76C2-8F40-780F-B94F90110A07}"/>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pic>
        <p:nvPicPr>
          <p:cNvPr id="18" name="Picture 17">
            <a:extLst>
              <a:ext uri="{FF2B5EF4-FFF2-40B4-BE49-F238E27FC236}">
                <a16:creationId xmlns:a16="http://schemas.microsoft.com/office/drawing/2014/main" id="{6CFE3017-EF79-6079-F8C7-81CBA912127F}"/>
              </a:ext>
            </a:extLst>
          </p:cNvPr>
          <p:cNvPicPr>
            <a:picLocks noChangeAspect="1"/>
          </p:cNvPicPr>
          <p:nvPr/>
        </p:nvPicPr>
        <p:blipFill>
          <a:blip r:embed="rId3"/>
          <a:stretch>
            <a:fillRect/>
          </a:stretch>
        </p:blipFill>
        <p:spPr>
          <a:xfrm>
            <a:off x="5846568" y="2264081"/>
            <a:ext cx="2869887" cy="37210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9" name="Text Placeholder 1">
            <a:extLst>
              <a:ext uri="{FF2B5EF4-FFF2-40B4-BE49-F238E27FC236}">
                <a16:creationId xmlns:a16="http://schemas.microsoft.com/office/drawing/2014/main" id="{9ED2A86F-3E42-8D1E-80F0-FFB43C4CC432}"/>
              </a:ext>
            </a:extLst>
          </p:cNvPr>
          <p:cNvSpPr txBox="1">
            <a:spLocks/>
          </p:cNvSpPr>
          <p:nvPr/>
        </p:nvSpPr>
        <p:spPr>
          <a:xfrm>
            <a:off x="821548" y="2136601"/>
            <a:ext cx="4106916"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b="1">
                <a:latin typeface="Montserrat" panose="00000500000000000000" pitchFamily="2" charset="0"/>
              </a:rPr>
              <a:t>Session Overview</a:t>
            </a:r>
          </a:p>
        </p:txBody>
      </p:sp>
      <p:sp>
        <p:nvSpPr>
          <p:cNvPr id="4" name="Text Placeholder 1">
            <a:extLst>
              <a:ext uri="{FF2B5EF4-FFF2-40B4-BE49-F238E27FC236}">
                <a16:creationId xmlns:a16="http://schemas.microsoft.com/office/drawing/2014/main" id="{A4A22CAD-1C8E-A5B0-10B1-F9F272564C37}"/>
              </a:ext>
            </a:extLst>
          </p:cNvPr>
          <p:cNvSpPr txBox="1">
            <a:spLocks/>
          </p:cNvSpPr>
          <p:nvPr/>
        </p:nvSpPr>
        <p:spPr>
          <a:xfrm>
            <a:off x="462064" y="2135584"/>
            <a:ext cx="512709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a:latin typeface="Montserrat" panose="00000500000000000000" pitchFamily="2" charset="0"/>
              </a:rPr>
              <a:t>Prepare for your Session</a:t>
            </a:r>
          </a:p>
        </p:txBody>
      </p:sp>
      <p:sp>
        <p:nvSpPr>
          <p:cNvPr id="10" name="Text Placeholder 1">
            <a:extLst>
              <a:ext uri="{FF2B5EF4-FFF2-40B4-BE49-F238E27FC236}">
                <a16:creationId xmlns:a16="http://schemas.microsoft.com/office/drawing/2014/main" id="{7B349CC2-CC29-D6A7-FAAE-A81EF4ED20C7}"/>
              </a:ext>
            </a:extLst>
          </p:cNvPr>
          <p:cNvSpPr txBox="1">
            <a:spLocks/>
          </p:cNvSpPr>
          <p:nvPr/>
        </p:nvSpPr>
        <p:spPr>
          <a:xfrm>
            <a:off x="9000960" y="2300391"/>
            <a:ext cx="2988304"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a:latin typeface="Montserrat" panose="00000500000000000000" pitchFamily="2" charset="0"/>
              </a:rPr>
              <a:t>Inside:</a:t>
            </a:r>
            <a:endParaRPr lang="en-US">
              <a:latin typeface="Montserrat" panose="00000500000000000000" pitchFamily="2" charset="0"/>
            </a:endParaRPr>
          </a:p>
          <a:p>
            <a:pPr marL="0" indent="0">
              <a:buNone/>
            </a:pPr>
            <a:r>
              <a:rPr lang="en-US">
                <a:latin typeface="Montserrat" panose="00000500000000000000" pitchFamily="2" charset="0"/>
              </a:rPr>
              <a:t>Breaks down each part of the session:</a:t>
            </a:r>
          </a:p>
          <a:p>
            <a:r>
              <a:rPr lang="en-US" sz="1800">
                <a:latin typeface="Montserrat" panose="00000500000000000000" pitchFamily="2" charset="0"/>
              </a:rPr>
              <a:t>Introduction/Connect</a:t>
            </a:r>
          </a:p>
          <a:p>
            <a:r>
              <a:rPr lang="en-US" sz="1800">
                <a:latin typeface="Montserrat" panose="00000500000000000000" pitchFamily="2" charset="0"/>
              </a:rPr>
              <a:t>Activity</a:t>
            </a:r>
          </a:p>
          <a:p>
            <a:r>
              <a:rPr lang="en-US" sz="1800">
                <a:latin typeface="Montserrat" panose="00000500000000000000" pitchFamily="2" charset="0"/>
              </a:rPr>
              <a:t>Wrap-up/Take-Home</a:t>
            </a:r>
          </a:p>
        </p:txBody>
      </p:sp>
      <p:sp>
        <p:nvSpPr>
          <p:cNvPr id="11" name="Rectangle: Rounded Corners 10">
            <a:extLst>
              <a:ext uri="{FF2B5EF4-FFF2-40B4-BE49-F238E27FC236}">
                <a16:creationId xmlns:a16="http://schemas.microsoft.com/office/drawing/2014/main" id="{14C38C89-454D-67AA-F7FE-B2C6EAFEB80F}"/>
              </a:ext>
            </a:extLst>
          </p:cNvPr>
          <p:cNvSpPr/>
          <p:nvPr/>
        </p:nvSpPr>
        <p:spPr>
          <a:xfrm>
            <a:off x="6061819" y="3193425"/>
            <a:ext cx="366796" cy="1950076"/>
          </a:xfrm>
          <a:prstGeom prst="round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Placeholder 1">
            <a:extLst>
              <a:ext uri="{FF2B5EF4-FFF2-40B4-BE49-F238E27FC236}">
                <a16:creationId xmlns:a16="http://schemas.microsoft.com/office/drawing/2014/main" id="{CDF6D74D-8360-9417-71AC-5B88E72AE696}"/>
              </a:ext>
            </a:extLst>
          </p:cNvPr>
          <p:cNvSpPr txBox="1">
            <a:spLocks/>
          </p:cNvSpPr>
          <p:nvPr/>
        </p:nvSpPr>
        <p:spPr>
          <a:xfrm>
            <a:off x="9000960" y="4840668"/>
            <a:ext cx="3159590"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atin typeface="Montserrat" panose="00000500000000000000" pitchFamily="2" charset="0"/>
              </a:rPr>
              <a:t>Suggested Timing</a:t>
            </a:r>
          </a:p>
        </p:txBody>
      </p:sp>
      <p:sp>
        <p:nvSpPr>
          <p:cNvPr id="14" name="Rectangle: Rounded Corners 13">
            <a:extLst>
              <a:ext uri="{FF2B5EF4-FFF2-40B4-BE49-F238E27FC236}">
                <a16:creationId xmlns:a16="http://schemas.microsoft.com/office/drawing/2014/main" id="{234AF7A0-CA2F-5A49-646E-10DBE6AC1CD5}"/>
              </a:ext>
            </a:extLst>
          </p:cNvPr>
          <p:cNvSpPr/>
          <p:nvPr/>
        </p:nvSpPr>
        <p:spPr>
          <a:xfrm>
            <a:off x="6375311" y="3193425"/>
            <a:ext cx="407938" cy="1991798"/>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Tree>
    <p:extLst>
      <p:ext uri="{BB962C8B-B14F-4D97-AF65-F5344CB8AC3E}">
        <p14:creationId xmlns:p14="http://schemas.microsoft.com/office/powerpoint/2010/main" val="3046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17"/>
                                        </p:tgtEl>
                                      </p:cBhvr>
                                      <p:by x="150000" y="150000"/>
                                    </p:animScale>
                                  </p:childTnLst>
                                </p:cTn>
                              </p:par>
                              <p:par>
                                <p:cTn id="7" presetID="63" presetClass="path" presetSubtype="0" accel="50000" decel="50000" fill="hold" nodeType="withEffect">
                                  <p:stCondLst>
                                    <p:cond delay="0"/>
                                  </p:stCondLst>
                                  <p:childTnLst>
                                    <p:animMotion origin="layout" path="M -2.08333E-6 3.7037E-6 L 0.21367 -0.05926 " pathEditMode="relative" rAng="0" ptsTypes="AA">
                                      <p:cBhvr>
                                        <p:cTn id="8" dur="2000" fill="hold"/>
                                        <p:tgtEl>
                                          <p:spTgt spid="17"/>
                                        </p:tgtEl>
                                        <p:attrNameLst>
                                          <p:attrName>ppt_x</p:attrName>
                                          <p:attrName>ppt_y</p:attrName>
                                        </p:attrNameLst>
                                      </p:cBhvr>
                                      <p:rCtr x="10677" y="-2963"/>
                                    </p:animMotion>
                                  </p:childTnLst>
                                </p:cTn>
                              </p:par>
                            </p:childTnLst>
                          </p:cTn>
                        </p:par>
                        <p:par>
                          <p:cTn id="9" fill="hold">
                            <p:stCondLst>
                              <p:cond delay="2000"/>
                            </p:stCondLst>
                            <p:childTnLst>
                              <p:par>
                                <p:cTn id="10" presetID="10" presetClass="exit" presetSubtype="0" fill="hold" grpId="0" nodeType="after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ntr" presetSubtype="0" fill="hold" nodeType="withEffect">
                                  <p:stCondLst>
                                    <p:cond delay="50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30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xit" presetSubtype="0" fill="hold" grpId="0" nodeType="withEffect">
                                  <p:stCondLst>
                                    <p:cond delay="0"/>
                                  </p:stCondLst>
                                  <p:childTnLst>
                                    <p:animEffect transition="out" filter="fade">
                                      <p:cBhvr>
                                        <p:cTn id="33" dur="500"/>
                                        <p:tgtEl>
                                          <p:spTgt spid="11"/>
                                        </p:tgtEl>
                                      </p:cBhvr>
                                    </p:animEffect>
                                    <p:set>
                                      <p:cBhvr>
                                        <p:cTn id="34" dur="1" fill="hold">
                                          <p:stCondLst>
                                            <p:cond delay="499"/>
                                          </p:stCondLst>
                                        </p:cTn>
                                        <p:tgtEl>
                                          <p:spTgt spid="11"/>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8"/>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17"/>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10"/>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13"/>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14"/>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animBg="1"/>
      <p:bldP spid="11" grpId="1" animBg="1"/>
      <p:bldP spid="13" grpId="0"/>
      <p:bldP spid="13" grpId="1"/>
      <p:bldP spid="14" grpId="0" animBg="1"/>
      <p:bldP spid="1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A22B0-2FA9-13D3-46D7-6562CCAFCA5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59A0F12-B555-FCC0-08F0-1949CB0767D5}"/>
              </a:ext>
            </a:extLst>
          </p:cNvPr>
          <p:cNvPicPr>
            <a:picLocks noChangeAspect="1"/>
          </p:cNvPicPr>
          <p:nvPr/>
        </p:nvPicPr>
        <p:blipFill>
          <a:blip r:embed="rId3"/>
          <a:stretch>
            <a:fillRect/>
          </a:stretch>
        </p:blipFill>
        <p:spPr>
          <a:xfrm>
            <a:off x="521854" y="3370527"/>
            <a:ext cx="1912910" cy="247902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a:extLst>
              <a:ext uri="{FF2B5EF4-FFF2-40B4-BE49-F238E27FC236}">
                <a16:creationId xmlns:a16="http://schemas.microsoft.com/office/drawing/2014/main" id="{BFCA1411-BDCD-ECD8-5251-6DAEF2F8CF60}"/>
              </a:ext>
            </a:extLst>
          </p:cNvPr>
          <p:cNvPicPr>
            <a:picLocks noChangeAspect="1"/>
          </p:cNvPicPr>
          <p:nvPr/>
        </p:nvPicPr>
        <p:blipFill>
          <a:blip r:embed="rId4"/>
          <a:stretch>
            <a:fillRect/>
          </a:stretch>
        </p:blipFill>
        <p:spPr>
          <a:xfrm>
            <a:off x="3632703" y="3358212"/>
            <a:ext cx="1912910" cy="24913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 name="Text Placeholder 1">
            <a:extLst>
              <a:ext uri="{FF2B5EF4-FFF2-40B4-BE49-F238E27FC236}">
                <a16:creationId xmlns:a16="http://schemas.microsoft.com/office/drawing/2014/main" id="{3843B11C-25DA-E175-3EFE-7C2201B585A1}"/>
              </a:ext>
            </a:extLst>
          </p:cNvPr>
          <p:cNvSpPr txBox="1">
            <a:spLocks/>
          </p:cNvSpPr>
          <p:nvPr/>
        </p:nvSpPr>
        <p:spPr>
          <a:xfrm>
            <a:off x="462064" y="2135584"/>
            <a:ext cx="512709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a:latin typeface="Montserrat" panose="00000500000000000000" pitchFamily="2" charset="0"/>
              </a:rPr>
              <a:t>Prepare for your Session</a:t>
            </a:r>
          </a:p>
        </p:txBody>
      </p:sp>
      <p:sp>
        <p:nvSpPr>
          <p:cNvPr id="3" name="Title 2">
            <a:extLst>
              <a:ext uri="{FF2B5EF4-FFF2-40B4-BE49-F238E27FC236}">
                <a16:creationId xmlns:a16="http://schemas.microsoft.com/office/drawing/2014/main" id="{76C9F267-CAFD-A265-D317-8E5B1510F3F0}"/>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pic>
        <p:nvPicPr>
          <p:cNvPr id="2" name="Picture 1">
            <a:extLst>
              <a:ext uri="{FF2B5EF4-FFF2-40B4-BE49-F238E27FC236}">
                <a16:creationId xmlns:a16="http://schemas.microsoft.com/office/drawing/2014/main" id="{3980F452-3166-BD17-3DDF-AC7C2959F3D9}"/>
              </a:ext>
            </a:extLst>
          </p:cNvPr>
          <p:cNvPicPr>
            <a:picLocks noChangeAspect="1"/>
          </p:cNvPicPr>
          <p:nvPr/>
        </p:nvPicPr>
        <p:blipFill>
          <a:blip r:embed="rId5"/>
          <a:stretch>
            <a:fillRect/>
          </a:stretch>
        </p:blipFill>
        <p:spPr>
          <a:xfrm>
            <a:off x="1918551" y="2918450"/>
            <a:ext cx="1912910" cy="247046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Text Placeholder 1">
            <a:extLst>
              <a:ext uri="{FF2B5EF4-FFF2-40B4-BE49-F238E27FC236}">
                <a16:creationId xmlns:a16="http://schemas.microsoft.com/office/drawing/2014/main" id="{E18793F0-FDEA-9E6A-6A02-8DFD8A827C22}"/>
              </a:ext>
            </a:extLst>
          </p:cNvPr>
          <p:cNvSpPr txBox="1">
            <a:spLocks/>
          </p:cNvSpPr>
          <p:nvPr/>
        </p:nvSpPr>
        <p:spPr>
          <a:xfrm>
            <a:off x="462064" y="2086746"/>
            <a:ext cx="512709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3200" b="1">
                <a:latin typeface="Montserrat" panose="00000500000000000000" pitchFamily="2" charset="0"/>
              </a:rPr>
              <a:t>Gather Materials</a:t>
            </a:r>
          </a:p>
        </p:txBody>
      </p:sp>
      <p:pic>
        <p:nvPicPr>
          <p:cNvPr id="9" name="Picture 8">
            <a:extLst>
              <a:ext uri="{FF2B5EF4-FFF2-40B4-BE49-F238E27FC236}">
                <a16:creationId xmlns:a16="http://schemas.microsoft.com/office/drawing/2014/main" id="{A2EC34B2-B99F-BCB8-0FB2-A7AF3D1364D3}"/>
              </a:ext>
            </a:extLst>
          </p:cNvPr>
          <p:cNvPicPr>
            <a:picLocks noChangeAspect="1"/>
          </p:cNvPicPr>
          <p:nvPr/>
        </p:nvPicPr>
        <p:blipFill>
          <a:blip r:embed="rId4"/>
          <a:stretch>
            <a:fillRect/>
          </a:stretch>
        </p:blipFill>
        <p:spPr>
          <a:xfrm>
            <a:off x="3632703" y="3358212"/>
            <a:ext cx="1912910" cy="24913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Picture 16">
            <a:extLst>
              <a:ext uri="{FF2B5EF4-FFF2-40B4-BE49-F238E27FC236}">
                <a16:creationId xmlns:a16="http://schemas.microsoft.com/office/drawing/2014/main" id="{287BBBC0-2BF2-AD78-8C31-E9C72A9B3059}"/>
              </a:ext>
            </a:extLst>
          </p:cNvPr>
          <p:cNvPicPr>
            <a:picLocks noChangeAspect="1"/>
          </p:cNvPicPr>
          <p:nvPr/>
        </p:nvPicPr>
        <p:blipFill>
          <a:blip r:embed="rId3">
            <a:alphaModFix/>
          </a:blip>
          <a:stretch>
            <a:fillRect/>
          </a:stretch>
        </p:blipFill>
        <p:spPr>
          <a:xfrm>
            <a:off x="5775681" y="2523420"/>
            <a:ext cx="2871711" cy="372157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3" name="Rectangle: Rounded Corners 22">
            <a:extLst>
              <a:ext uri="{FF2B5EF4-FFF2-40B4-BE49-F238E27FC236}">
                <a16:creationId xmlns:a16="http://schemas.microsoft.com/office/drawing/2014/main" id="{3BC066F7-9AE7-8745-49A9-A2E9637265D6}"/>
              </a:ext>
            </a:extLst>
          </p:cNvPr>
          <p:cNvSpPr/>
          <p:nvPr/>
        </p:nvSpPr>
        <p:spPr>
          <a:xfrm>
            <a:off x="5940490" y="3184849"/>
            <a:ext cx="1194318" cy="2684916"/>
          </a:xfrm>
          <a:prstGeom prst="round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24" name="Rectangle: Rounded Corners 23">
            <a:extLst>
              <a:ext uri="{FF2B5EF4-FFF2-40B4-BE49-F238E27FC236}">
                <a16:creationId xmlns:a16="http://schemas.microsoft.com/office/drawing/2014/main" id="{451ACFD5-C37D-41AC-5685-9B17DDCEED09}"/>
              </a:ext>
            </a:extLst>
          </p:cNvPr>
          <p:cNvSpPr/>
          <p:nvPr/>
        </p:nvSpPr>
        <p:spPr>
          <a:xfrm>
            <a:off x="7094205" y="3184849"/>
            <a:ext cx="563117" cy="2684916"/>
          </a:xfrm>
          <a:prstGeom prst="round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25" name="Rectangle: Rounded Corners 24">
            <a:extLst>
              <a:ext uri="{FF2B5EF4-FFF2-40B4-BE49-F238E27FC236}">
                <a16:creationId xmlns:a16="http://schemas.microsoft.com/office/drawing/2014/main" id="{DB53BBC2-E87A-B910-115A-1DEBE01F33E4}"/>
              </a:ext>
            </a:extLst>
          </p:cNvPr>
          <p:cNvSpPr/>
          <p:nvPr/>
        </p:nvSpPr>
        <p:spPr>
          <a:xfrm>
            <a:off x="7611026" y="3174595"/>
            <a:ext cx="836288" cy="2684916"/>
          </a:xfrm>
          <a:prstGeom prst="round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26" name="Text Placeholder 1">
            <a:extLst>
              <a:ext uri="{FF2B5EF4-FFF2-40B4-BE49-F238E27FC236}">
                <a16:creationId xmlns:a16="http://schemas.microsoft.com/office/drawing/2014/main" id="{91BE838C-5610-C27B-8E08-44FB706B6121}"/>
              </a:ext>
            </a:extLst>
          </p:cNvPr>
          <p:cNvSpPr txBox="1">
            <a:spLocks/>
          </p:cNvSpPr>
          <p:nvPr/>
        </p:nvSpPr>
        <p:spPr>
          <a:xfrm>
            <a:off x="9118776" y="3126167"/>
            <a:ext cx="256235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a:latin typeface="Montserrat" panose="00000500000000000000" pitchFamily="2" charset="0"/>
              </a:rPr>
              <a:t>This tells you:</a:t>
            </a:r>
            <a:endParaRPr lang="en-US">
              <a:latin typeface="Montserrat" panose="00000500000000000000" pitchFamily="2" charset="0"/>
            </a:endParaRPr>
          </a:p>
          <a:p>
            <a:r>
              <a:rPr lang="en-US">
                <a:latin typeface="Montserrat" panose="00000500000000000000" pitchFamily="2" charset="0"/>
              </a:rPr>
              <a:t>What items are in your kit</a:t>
            </a:r>
          </a:p>
        </p:txBody>
      </p:sp>
      <p:sp>
        <p:nvSpPr>
          <p:cNvPr id="27" name="Text Placeholder 1">
            <a:extLst>
              <a:ext uri="{FF2B5EF4-FFF2-40B4-BE49-F238E27FC236}">
                <a16:creationId xmlns:a16="http://schemas.microsoft.com/office/drawing/2014/main" id="{8A78A793-05FA-FB42-8778-0D3E478F0ECE}"/>
              </a:ext>
            </a:extLst>
          </p:cNvPr>
          <p:cNvSpPr txBox="1">
            <a:spLocks/>
          </p:cNvSpPr>
          <p:nvPr/>
        </p:nvSpPr>
        <p:spPr>
          <a:xfrm>
            <a:off x="9255624" y="4355001"/>
            <a:ext cx="256235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How many you need</a:t>
            </a:r>
          </a:p>
        </p:txBody>
      </p:sp>
      <p:sp>
        <p:nvSpPr>
          <p:cNvPr id="28" name="Text Placeholder 1">
            <a:extLst>
              <a:ext uri="{FF2B5EF4-FFF2-40B4-BE49-F238E27FC236}">
                <a16:creationId xmlns:a16="http://schemas.microsoft.com/office/drawing/2014/main" id="{AE5CB657-3664-1558-41C4-24A092A9936E}"/>
              </a:ext>
            </a:extLst>
          </p:cNvPr>
          <p:cNvSpPr txBox="1">
            <a:spLocks/>
          </p:cNvSpPr>
          <p:nvPr/>
        </p:nvSpPr>
        <p:spPr>
          <a:xfrm>
            <a:off x="9255623" y="5185426"/>
            <a:ext cx="256235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What to do with each one</a:t>
            </a:r>
          </a:p>
        </p:txBody>
      </p:sp>
    </p:spTree>
    <p:extLst>
      <p:ext uri="{BB962C8B-B14F-4D97-AF65-F5344CB8AC3E}">
        <p14:creationId xmlns:p14="http://schemas.microsoft.com/office/powerpoint/2010/main" val="320389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3.95833E-6 -2.22222E-6 L 0.4625 -0.02106 " pathEditMode="relative" rAng="0" ptsTypes="AA">
                                      <p:cBhvr>
                                        <p:cTn id="10" dur="2000" fill="hold"/>
                                        <p:tgtEl>
                                          <p:spTgt spid="6"/>
                                        </p:tgtEl>
                                        <p:attrNameLst>
                                          <p:attrName>ppt_x</p:attrName>
                                          <p:attrName>ppt_y</p:attrName>
                                        </p:attrNameLst>
                                      </p:cBhvr>
                                      <p:rCtr x="23125" y="-1065"/>
                                    </p:animMotion>
                                  </p:childTnLst>
                                </p:cTn>
                              </p:par>
                              <p:par>
                                <p:cTn id="11" presetID="6" presetClass="emph" presetSubtype="0" fill="hold" nodeType="withEffect">
                                  <p:stCondLst>
                                    <p:cond delay="0"/>
                                  </p:stCondLst>
                                  <p:childTnLst>
                                    <p:animScale>
                                      <p:cBhvr>
                                        <p:cTn id="12" dur="2000" fill="hold"/>
                                        <p:tgtEl>
                                          <p:spTgt spid="6"/>
                                        </p:tgtEl>
                                      </p:cBhvr>
                                      <p:by x="150000" y="150000"/>
                                    </p:animScale>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500"/>
                            </p:stCondLst>
                            <p:childTnLst>
                              <p:par>
                                <p:cTn id="17" presetID="1"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xit" presetSubtype="0" fill="hold" grpId="1" nodeType="with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xit" presetSubtype="0" fill="hold" grpId="1" nodeType="withEffect">
                                  <p:stCondLst>
                                    <p:cond delay="0"/>
                                  </p:stCondLst>
                                  <p:childTnLst>
                                    <p:animEffect transition="out" filter="fade">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23" grpId="0" animBg="1"/>
      <p:bldP spid="23" grpId="1" animBg="1"/>
      <p:bldP spid="24" grpId="0" animBg="1"/>
      <p:bldP spid="24" grpId="1" animBg="1"/>
      <p:bldP spid="25" grpId="0" animBg="1"/>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5DA31-96EE-BD25-DA44-44C4F33187D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44BC5A2-DED0-64F2-CA06-A55462DB0445}"/>
              </a:ext>
            </a:extLst>
          </p:cNvPr>
          <p:cNvPicPr>
            <a:picLocks noChangeAspect="1"/>
          </p:cNvPicPr>
          <p:nvPr/>
        </p:nvPicPr>
        <p:blipFill>
          <a:blip r:embed="rId3"/>
          <a:stretch>
            <a:fillRect/>
          </a:stretch>
        </p:blipFill>
        <p:spPr>
          <a:xfrm>
            <a:off x="6555043" y="2062843"/>
            <a:ext cx="3637021" cy="4718176"/>
          </a:xfrm>
          <a:prstGeom prst="rect">
            <a:avLst/>
          </a:prstGeom>
        </p:spPr>
      </p:pic>
      <p:sp>
        <p:nvSpPr>
          <p:cNvPr id="7" name="Text Placeholder 1">
            <a:extLst>
              <a:ext uri="{FF2B5EF4-FFF2-40B4-BE49-F238E27FC236}">
                <a16:creationId xmlns:a16="http://schemas.microsoft.com/office/drawing/2014/main" id="{28D8F84F-DA45-01CA-8D82-2EECFC4CFA01}"/>
              </a:ext>
            </a:extLst>
          </p:cNvPr>
          <p:cNvSpPr txBox="1">
            <a:spLocks/>
          </p:cNvSpPr>
          <p:nvPr/>
        </p:nvSpPr>
        <p:spPr>
          <a:xfrm>
            <a:off x="618954" y="3212282"/>
            <a:ext cx="512709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3600">
                <a:latin typeface="Montserrat" panose="00000500000000000000" pitchFamily="2" charset="0"/>
              </a:rPr>
              <a:t>Vocabulary </a:t>
            </a:r>
          </a:p>
          <a:p>
            <a:pPr marL="0" indent="0" algn="ctr">
              <a:buFont typeface="Arial" panose="020B0604020202020204" pitchFamily="34" charset="0"/>
              <a:buNone/>
            </a:pPr>
            <a:r>
              <a:rPr lang="en-US" sz="3600">
                <a:latin typeface="Montserrat" panose="00000500000000000000" pitchFamily="2" charset="0"/>
              </a:rPr>
              <a:t>&amp; </a:t>
            </a:r>
          </a:p>
          <a:p>
            <a:pPr marL="0" indent="0" algn="ctr">
              <a:buFont typeface="Arial" panose="020B0604020202020204" pitchFamily="34" charset="0"/>
              <a:buNone/>
            </a:pPr>
            <a:r>
              <a:rPr lang="en-US" sz="3600">
                <a:latin typeface="Montserrat" panose="00000500000000000000" pitchFamily="2" charset="0"/>
              </a:rPr>
              <a:t>Materials</a:t>
            </a:r>
          </a:p>
          <a:p>
            <a:pPr marL="0" indent="0" algn="ctr">
              <a:buFont typeface="Arial" panose="020B0604020202020204" pitchFamily="34" charset="0"/>
              <a:buNone/>
            </a:pPr>
            <a:endParaRPr lang="en-US" sz="3600">
              <a:latin typeface="Montserrat" panose="00000500000000000000" pitchFamily="2" charset="0"/>
            </a:endParaRPr>
          </a:p>
        </p:txBody>
      </p:sp>
      <p:sp>
        <p:nvSpPr>
          <p:cNvPr id="3" name="Title 2">
            <a:extLst>
              <a:ext uri="{FF2B5EF4-FFF2-40B4-BE49-F238E27FC236}">
                <a16:creationId xmlns:a16="http://schemas.microsoft.com/office/drawing/2014/main" id="{15F69E72-FA43-AE54-7C1A-55279CBE7FB4}"/>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18" name="Rectangle: Rounded Corners 17">
            <a:extLst>
              <a:ext uri="{FF2B5EF4-FFF2-40B4-BE49-F238E27FC236}">
                <a16:creationId xmlns:a16="http://schemas.microsoft.com/office/drawing/2014/main" id="{149CA1A9-F238-81FB-894C-E22789AE3DBA}"/>
              </a:ext>
            </a:extLst>
          </p:cNvPr>
          <p:cNvSpPr/>
          <p:nvPr/>
        </p:nvSpPr>
        <p:spPr>
          <a:xfrm>
            <a:off x="7791731" y="4432148"/>
            <a:ext cx="2138748" cy="419383"/>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55B99B44-9CE9-37E8-57A7-6051015BB654}"/>
              </a:ext>
            </a:extLst>
          </p:cNvPr>
          <p:cNvSpPr/>
          <p:nvPr/>
        </p:nvSpPr>
        <p:spPr>
          <a:xfrm>
            <a:off x="7827519" y="5488122"/>
            <a:ext cx="2197716" cy="377304"/>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D6D57C30-B6D1-3EF5-1167-6C9122499599}"/>
              </a:ext>
            </a:extLst>
          </p:cNvPr>
          <p:cNvSpPr/>
          <p:nvPr/>
        </p:nvSpPr>
        <p:spPr>
          <a:xfrm>
            <a:off x="7253608" y="2514682"/>
            <a:ext cx="483258" cy="30906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B1C4B87-ACDF-D598-CA14-E4B63347C151}"/>
              </a:ext>
            </a:extLst>
          </p:cNvPr>
          <p:cNvSpPr/>
          <p:nvPr/>
        </p:nvSpPr>
        <p:spPr>
          <a:xfrm>
            <a:off x="7049882" y="3212282"/>
            <a:ext cx="686984" cy="1056497"/>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C65F494-D75F-2B29-1CDE-9E62E33E7090}"/>
              </a:ext>
            </a:extLst>
          </p:cNvPr>
          <p:cNvSpPr/>
          <p:nvPr/>
        </p:nvSpPr>
        <p:spPr>
          <a:xfrm>
            <a:off x="7253608" y="4477832"/>
            <a:ext cx="483258" cy="30906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483D00D-A3DF-6474-5358-1C5952D73363}"/>
              </a:ext>
            </a:extLst>
          </p:cNvPr>
          <p:cNvSpPr/>
          <p:nvPr/>
        </p:nvSpPr>
        <p:spPr>
          <a:xfrm>
            <a:off x="7253608" y="4835414"/>
            <a:ext cx="483258" cy="30906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2BC6089-6C8D-8676-2AAC-0CB387F0557B}"/>
              </a:ext>
            </a:extLst>
          </p:cNvPr>
          <p:cNvSpPr/>
          <p:nvPr/>
        </p:nvSpPr>
        <p:spPr>
          <a:xfrm>
            <a:off x="7253608" y="5499154"/>
            <a:ext cx="483258" cy="30906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Tree>
    <p:extLst>
      <p:ext uri="{BB962C8B-B14F-4D97-AF65-F5344CB8AC3E}">
        <p14:creationId xmlns:p14="http://schemas.microsoft.com/office/powerpoint/2010/main" val="372045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8" grpId="0" animBg="1"/>
      <p:bldP spid="9" grpId="0" animBg="1"/>
      <p:bldP spid="10"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36D8-5888-31D8-E86A-3A013BB86125}"/>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ACEDD5CD-B916-CF2E-52A0-53AE11FCD72D}"/>
              </a:ext>
            </a:extLst>
          </p:cNvPr>
          <p:cNvSpPr txBox="1">
            <a:spLocks/>
          </p:cNvSpPr>
          <p:nvPr/>
        </p:nvSpPr>
        <p:spPr>
          <a:xfrm>
            <a:off x="107575" y="2002621"/>
            <a:ext cx="4269501"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atin typeface="Montserrat" panose="00000500000000000000" pitchFamily="2" charset="0"/>
              </a:rPr>
              <a:t>Introduction/Connection</a:t>
            </a:r>
          </a:p>
        </p:txBody>
      </p:sp>
      <p:sp>
        <p:nvSpPr>
          <p:cNvPr id="3" name="Title 2">
            <a:extLst>
              <a:ext uri="{FF2B5EF4-FFF2-40B4-BE49-F238E27FC236}">
                <a16:creationId xmlns:a16="http://schemas.microsoft.com/office/drawing/2014/main" id="{0DE1104D-3B4F-28F0-19A8-E8F2C42CC27F}"/>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12" name="Text Placeholder 1">
            <a:extLst>
              <a:ext uri="{FF2B5EF4-FFF2-40B4-BE49-F238E27FC236}">
                <a16:creationId xmlns:a16="http://schemas.microsoft.com/office/drawing/2014/main" id="{24280CCB-A0C9-BA11-9434-61C127CFA76C}"/>
              </a:ext>
            </a:extLst>
          </p:cNvPr>
          <p:cNvSpPr txBox="1">
            <a:spLocks/>
          </p:cNvSpPr>
          <p:nvPr/>
        </p:nvSpPr>
        <p:spPr>
          <a:xfrm>
            <a:off x="4025015" y="6347597"/>
            <a:ext cx="4269501"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atin typeface="Montserrat" panose="00000500000000000000" pitchFamily="2" charset="0"/>
              </a:rPr>
              <a:t>Activity</a:t>
            </a:r>
          </a:p>
        </p:txBody>
      </p:sp>
      <p:sp>
        <p:nvSpPr>
          <p:cNvPr id="13" name="Text Placeholder 1">
            <a:extLst>
              <a:ext uri="{FF2B5EF4-FFF2-40B4-BE49-F238E27FC236}">
                <a16:creationId xmlns:a16="http://schemas.microsoft.com/office/drawing/2014/main" id="{F31F1A7D-299A-6075-109F-6DD91F27A9D1}"/>
              </a:ext>
            </a:extLst>
          </p:cNvPr>
          <p:cNvSpPr txBox="1">
            <a:spLocks/>
          </p:cNvSpPr>
          <p:nvPr/>
        </p:nvSpPr>
        <p:spPr>
          <a:xfrm>
            <a:off x="7949777" y="1996798"/>
            <a:ext cx="4269501"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a:latin typeface="Montserrat" panose="00000500000000000000" pitchFamily="2" charset="0"/>
              </a:rPr>
              <a:t>Wrap-Up/Take Home</a:t>
            </a:r>
          </a:p>
        </p:txBody>
      </p:sp>
      <p:pic>
        <p:nvPicPr>
          <p:cNvPr id="15" name="Picture 14">
            <a:extLst>
              <a:ext uri="{FF2B5EF4-FFF2-40B4-BE49-F238E27FC236}">
                <a16:creationId xmlns:a16="http://schemas.microsoft.com/office/drawing/2014/main" id="{B05140F0-9059-0C7B-1338-42B5F40D4B8C}"/>
              </a:ext>
            </a:extLst>
          </p:cNvPr>
          <p:cNvPicPr>
            <a:picLocks noChangeAspect="1"/>
          </p:cNvPicPr>
          <p:nvPr/>
        </p:nvPicPr>
        <p:blipFill>
          <a:blip r:embed="rId3"/>
          <a:stretch>
            <a:fillRect/>
          </a:stretch>
        </p:blipFill>
        <p:spPr>
          <a:xfrm>
            <a:off x="651749" y="2602463"/>
            <a:ext cx="3108984" cy="402543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Picture 16">
            <a:extLst>
              <a:ext uri="{FF2B5EF4-FFF2-40B4-BE49-F238E27FC236}">
                <a16:creationId xmlns:a16="http://schemas.microsoft.com/office/drawing/2014/main" id="{059FD82C-366D-60BE-AB8E-4ACF11D33F74}"/>
              </a:ext>
            </a:extLst>
          </p:cNvPr>
          <p:cNvPicPr>
            <a:picLocks noChangeAspect="1"/>
          </p:cNvPicPr>
          <p:nvPr/>
        </p:nvPicPr>
        <p:blipFill>
          <a:blip r:embed="rId4"/>
          <a:stretch>
            <a:fillRect/>
          </a:stretch>
        </p:blipFill>
        <p:spPr>
          <a:xfrm>
            <a:off x="4608934" y="2105465"/>
            <a:ext cx="3108985" cy="406529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9" name="Picture 18">
            <a:extLst>
              <a:ext uri="{FF2B5EF4-FFF2-40B4-BE49-F238E27FC236}">
                <a16:creationId xmlns:a16="http://schemas.microsoft.com/office/drawing/2014/main" id="{DFB835DF-C37E-6D18-0B07-0D532E9BD96B}"/>
              </a:ext>
            </a:extLst>
          </p:cNvPr>
          <p:cNvPicPr>
            <a:picLocks noChangeAspect="1"/>
          </p:cNvPicPr>
          <p:nvPr/>
        </p:nvPicPr>
        <p:blipFill>
          <a:blip r:embed="rId5"/>
          <a:stretch>
            <a:fillRect/>
          </a:stretch>
        </p:blipFill>
        <p:spPr>
          <a:xfrm>
            <a:off x="8497988" y="2602015"/>
            <a:ext cx="3108985" cy="402588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97270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B1052-D8D5-933F-09FE-F2EC4C253707}"/>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7478B3A9-8F37-7CE9-8968-A0472187D4DE}"/>
              </a:ext>
            </a:extLst>
          </p:cNvPr>
          <p:cNvSpPr txBox="1">
            <a:spLocks/>
          </p:cNvSpPr>
          <p:nvPr/>
        </p:nvSpPr>
        <p:spPr>
          <a:xfrm>
            <a:off x="227817" y="2030326"/>
            <a:ext cx="602690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600" b="1">
                <a:latin typeface="Montserrat" panose="00000500000000000000" pitchFamily="2" charset="0"/>
              </a:rPr>
              <a:t>Introduction - Connect</a:t>
            </a:r>
          </a:p>
        </p:txBody>
      </p:sp>
      <p:sp>
        <p:nvSpPr>
          <p:cNvPr id="3" name="Title 2">
            <a:extLst>
              <a:ext uri="{FF2B5EF4-FFF2-40B4-BE49-F238E27FC236}">
                <a16:creationId xmlns:a16="http://schemas.microsoft.com/office/drawing/2014/main" id="{AA6D0395-5199-5DE0-E867-956FAD952FC2}"/>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14" name="Text Placeholder 1">
            <a:extLst>
              <a:ext uri="{FF2B5EF4-FFF2-40B4-BE49-F238E27FC236}">
                <a16:creationId xmlns:a16="http://schemas.microsoft.com/office/drawing/2014/main" id="{B2F588F7-87F5-2623-6810-F2327871D297}"/>
              </a:ext>
            </a:extLst>
          </p:cNvPr>
          <p:cNvSpPr txBox="1">
            <a:spLocks/>
          </p:cNvSpPr>
          <p:nvPr/>
        </p:nvSpPr>
        <p:spPr>
          <a:xfrm>
            <a:off x="651749" y="3099659"/>
            <a:ext cx="6144250" cy="131051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solidFill>
                  <a:schemeClr val="bg1"/>
                </a:solidFill>
                <a:latin typeface="Montserrat" panose="00000500000000000000" pitchFamily="2" charset="0"/>
              </a:rPr>
              <a:t>Volunteers the opportunity to connect with students by prompting them to share a short story about themselves.</a:t>
            </a:r>
          </a:p>
          <a:p>
            <a:pPr marL="457188" lvl="1" indent="0">
              <a:buNone/>
            </a:pPr>
            <a:endParaRPr lang="en-US" sz="2400">
              <a:solidFill>
                <a:schemeClr val="bg1"/>
              </a:solidFill>
              <a:latin typeface="Montserrat" panose="00000500000000000000" pitchFamily="2" charset="0"/>
            </a:endParaRPr>
          </a:p>
        </p:txBody>
      </p:sp>
      <p:pic>
        <p:nvPicPr>
          <p:cNvPr id="11" name="Picture 10">
            <a:extLst>
              <a:ext uri="{FF2B5EF4-FFF2-40B4-BE49-F238E27FC236}">
                <a16:creationId xmlns:a16="http://schemas.microsoft.com/office/drawing/2014/main" id="{35226AB2-D6DD-B75A-E81F-5C924F0D1D52}"/>
              </a:ext>
            </a:extLst>
          </p:cNvPr>
          <p:cNvPicPr>
            <a:picLocks noChangeAspect="1"/>
          </p:cNvPicPr>
          <p:nvPr/>
        </p:nvPicPr>
        <p:blipFill>
          <a:blip r:embed="rId3"/>
          <a:stretch>
            <a:fillRect/>
          </a:stretch>
        </p:blipFill>
        <p:spPr>
          <a:xfrm>
            <a:off x="7230393" y="2030326"/>
            <a:ext cx="3637021" cy="4729722"/>
          </a:xfrm>
          <a:prstGeom prst="rect">
            <a:avLst/>
          </a:prstGeom>
        </p:spPr>
      </p:pic>
      <p:sp>
        <p:nvSpPr>
          <p:cNvPr id="6" name="Text Placeholder 1">
            <a:extLst>
              <a:ext uri="{FF2B5EF4-FFF2-40B4-BE49-F238E27FC236}">
                <a16:creationId xmlns:a16="http://schemas.microsoft.com/office/drawing/2014/main" id="{6BE5C735-3BDA-7866-C1A2-28852DC56436}"/>
              </a:ext>
            </a:extLst>
          </p:cNvPr>
          <p:cNvSpPr txBox="1">
            <a:spLocks/>
          </p:cNvSpPr>
          <p:nvPr/>
        </p:nvSpPr>
        <p:spPr>
          <a:xfrm>
            <a:off x="651749" y="4675593"/>
            <a:ext cx="6144250" cy="1131040"/>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solidFill>
                  <a:schemeClr val="bg1"/>
                </a:solidFill>
                <a:latin typeface="Montserrat" panose="00000500000000000000" pitchFamily="2" charset="0"/>
              </a:rPr>
              <a:t>Introductions for key concepts and vocabulary through guided discussion.</a:t>
            </a:r>
          </a:p>
          <a:p>
            <a:pPr marL="457188" lvl="1" indent="0">
              <a:buNone/>
            </a:pPr>
            <a:endParaRPr lang="en-US" sz="2400">
              <a:solidFill>
                <a:schemeClr val="bg1"/>
              </a:solidFill>
              <a:latin typeface="Montserrat" panose="00000500000000000000" pitchFamily="2" charset="0"/>
            </a:endParaRPr>
          </a:p>
          <a:p>
            <a:pPr marL="457188" lvl="1" indent="0">
              <a:buNone/>
            </a:pPr>
            <a:endParaRPr lang="en-US" sz="2400">
              <a:solidFill>
                <a:schemeClr val="bg1"/>
              </a:solidFill>
              <a:latin typeface="Montserrat" panose="00000500000000000000" pitchFamily="2" charset="0"/>
            </a:endParaRPr>
          </a:p>
        </p:txBody>
      </p:sp>
      <p:sp>
        <p:nvSpPr>
          <p:cNvPr id="9" name="Text Placeholder 1">
            <a:extLst>
              <a:ext uri="{FF2B5EF4-FFF2-40B4-BE49-F238E27FC236}">
                <a16:creationId xmlns:a16="http://schemas.microsoft.com/office/drawing/2014/main" id="{C18ABDB4-398E-E85D-5496-160C52A80D9B}"/>
              </a:ext>
            </a:extLst>
          </p:cNvPr>
          <p:cNvSpPr txBox="1">
            <a:spLocks/>
          </p:cNvSpPr>
          <p:nvPr/>
        </p:nvSpPr>
        <p:spPr>
          <a:xfrm>
            <a:off x="723275" y="5883924"/>
            <a:ext cx="6144250" cy="51041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solidFill>
                  <a:schemeClr val="bg1"/>
                </a:solidFill>
                <a:latin typeface="Montserrat" panose="00000500000000000000" pitchFamily="2" charset="0"/>
              </a:rPr>
              <a:t>A Set up the Activity</a:t>
            </a:r>
          </a:p>
          <a:p>
            <a:pPr marL="457188" lvl="1" indent="0">
              <a:buNone/>
            </a:pPr>
            <a:endParaRPr lang="en-US" sz="2400">
              <a:solidFill>
                <a:schemeClr val="bg1"/>
              </a:solidFill>
              <a:latin typeface="Montserrat" panose="00000500000000000000" pitchFamily="2" charset="0"/>
            </a:endParaRPr>
          </a:p>
          <a:p>
            <a:pPr marL="457188" lvl="1" indent="0">
              <a:buNone/>
            </a:pPr>
            <a:endParaRPr lang="en-US" sz="2400">
              <a:solidFill>
                <a:schemeClr val="bg1"/>
              </a:solidFill>
              <a:latin typeface="Montserrat" panose="00000500000000000000" pitchFamily="2" charset="0"/>
            </a:endParaRPr>
          </a:p>
        </p:txBody>
      </p:sp>
      <p:sp>
        <p:nvSpPr>
          <p:cNvPr id="13" name="Text Placeholder 1">
            <a:extLst>
              <a:ext uri="{FF2B5EF4-FFF2-40B4-BE49-F238E27FC236}">
                <a16:creationId xmlns:a16="http://schemas.microsoft.com/office/drawing/2014/main" id="{1A8C0ECE-72C4-04B3-DC39-9313AFBDE038}"/>
              </a:ext>
            </a:extLst>
          </p:cNvPr>
          <p:cNvSpPr txBox="1">
            <a:spLocks/>
          </p:cNvSpPr>
          <p:nvPr/>
        </p:nvSpPr>
        <p:spPr>
          <a:xfrm>
            <a:off x="480299" y="2598577"/>
            <a:ext cx="2986763"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a:latin typeface="Montserrat" panose="00000500000000000000" pitchFamily="2" charset="0"/>
              </a:rPr>
              <a:t>Provides:</a:t>
            </a:r>
            <a:endParaRPr lang="en-US" sz="2800">
              <a:latin typeface="Montserrat" panose="00000500000000000000" pitchFamily="2" charset="0"/>
            </a:endParaRPr>
          </a:p>
        </p:txBody>
      </p:sp>
    </p:spTree>
    <p:extLst>
      <p:ext uri="{BB962C8B-B14F-4D97-AF65-F5344CB8AC3E}">
        <p14:creationId xmlns:p14="http://schemas.microsoft.com/office/powerpoint/2010/main" val="76838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5F74-D69A-4DC8-5AC6-A415D0E6FF6F}"/>
            </a:ext>
          </a:extLst>
        </p:cNvPr>
        <p:cNvGrpSpPr/>
        <p:nvPr/>
      </p:nvGrpSpPr>
      <p:grpSpPr>
        <a:xfrm>
          <a:off x="0" y="0"/>
          <a:ext cx="0" cy="0"/>
          <a:chOff x="0" y="0"/>
          <a:chExt cx="0" cy="0"/>
        </a:xfrm>
      </p:grpSpPr>
      <p:sp>
        <p:nvSpPr>
          <p:cNvPr id="7" name="Text Placeholder 1">
            <a:extLst>
              <a:ext uri="{FF2B5EF4-FFF2-40B4-BE49-F238E27FC236}">
                <a16:creationId xmlns:a16="http://schemas.microsoft.com/office/drawing/2014/main" id="{6937DA9B-F505-45E7-9330-4D0609C726A3}"/>
              </a:ext>
            </a:extLst>
          </p:cNvPr>
          <p:cNvSpPr txBox="1">
            <a:spLocks/>
          </p:cNvSpPr>
          <p:nvPr/>
        </p:nvSpPr>
        <p:spPr>
          <a:xfrm>
            <a:off x="227817" y="2030326"/>
            <a:ext cx="602690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600" b="1">
                <a:latin typeface="Montserrat" panose="00000500000000000000" pitchFamily="2" charset="0"/>
              </a:rPr>
              <a:t>Activity</a:t>
            </a:r>
          </a:p>
        </p:txBody>
      </p:sp>
      <p:sp>
        <p:nvSpPr>
          <p:cNvPr id="3" name="Title 2">
            <a:extLst>
              <a:ext uri="{FF2B5EF4-FFF2-40B4-BE49-F238E27FC236}">
                <a16:creationId xmlns:a16="http://schemas.microsoft.com/office/drawing/2014/main" id="{FBBC4FBD-4CB0-AFC9-F964-298C80E946F5}"/>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12" name="Text Placeholder 1">
            <a:extLst>
              <a:ext uri="{FF2B5EF4-FFF2-40B4-BE49-F238E27FC236}">
                <a16:creationId xmlns:a16="http://schemas.microsoft.com/office/drawing/2014/main" id="{07D3DDD9-1021-0392-5786-B5889E9D108C}"/>
              </a:ext>
            </a:extLst>
          </p:cNvPr>
          <p:cNvSpPr txBox="1">
            <a:spLocks/>
          </p:cNvSpPr>
          <p:nvPr/>
        </p:nvSpPr>
        <p:spPr>
          <a:xfrm>
            <a:off x="656271" y="2684882"/>
            <a:ext cx="2986763"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a:latin typeface="Montserrat" panose="00000500000000000000" pitchFamily="2" charset="0"/>
              </a:rPr>
              <a:t>Provides:</a:t>
            </a:r>
            <a:endParaRPr lang="en-US" sz="2800">
              <a:latin typeface="Montserrat" panose="00000500000000000000" pitchFamily="2" charset="0"/>
            </a:endParaRPr>
          </a:p>
        </p:txBody>
      </p:sp>
      <p:sp>
        <p:nvSpPr>
          <p:cNvPr id="14" name="Text Placeholder 1">
            <a:extLst>
              <a:ext uri="{FF2B5EF4-FFF2-40B4-BE49-F238E27FC236}">
                <a16:creationId xmlns:a16="http://schemas.microsoft.com/office/drawing/2014/main" id="{F8955F1E-5A9B-07A3-CFAE-67A389FAB649}"/>
              </a:ext>
            </a:extLst>
          </p:cNvPr>
          <p:cNvSpPr txBox="1">
            <a:spLocks/>
          </p:cNvSpPr>
          <p:nvPr/>
        </p:nvSpPr>
        <p:spPr>
          <a:xfrm>
            <a:off x="789950" y="3327874"/>
            <a:ext cx="416589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Step-by-step directions</a:t>
            </a:r>
          </a:p>
          <a:p>
            <a:pPr marL="0" indent="0">
              <a:buNone/>
            </a:pPr>
            <a:endParaRPr lang="en-US">
              <a:latin typeface="Montserrat" panose="00000500000000000000" pitchFamily="2" charset="0"/>
            </a:endParaRPr>
          </a:p>
        </p:txBody>
      </p:sp>
      <p:sp>
        <p:nvSpPr>
          <p:cNvPr id="2" name="Text Placeholder 1">
            <a:extLst>
              <a:ext uri="{FF2B5EF4-FFF2-40B4-BE49-F238E27FC236}">
                <a16:creationId xmlns:a16="http://schemas.microsoft.com/office/drawing/2014/main" id="{D545DD5A-3A13-C73B-5AA7-2B4AC16BC046}"/>
              </a:ext>
            </a:extLst>
          </p:cNvPr>
          <p:cNvSpPr txBox="1">
            <a:spLocks/>
          </p:cNvSpPr>
          <p:nvPr/>
        </p:nvSpPr>
        <p:spPr>
          <a:xfrm>
            <a:off x="789950" y="3918091"/>
            <a:ext cx="416589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Timing</a:t>
            </a:r>
          </a:p>
          <a:p>
            <a:pPr marL="0" indent="0">
              <a:buNone/>
            </a:pPr>
            <a:endParaRPr lang="en-US">
              <a:latin typeface="Montserrat" panose="00000500000000000000" pitchFamily="2" charset="0"/>
            </a:endParaRPr>
          </a:p>
        </p:txBody>
      </p:sp>
      <p:pic>
        <p:nvPicPr>
          <p:cNvPr id="6" name="Picture 5">
            <a:extLst>
              <a:ext uri="{FF2B5EF4-FFF2-40B4-BE49-F238E27FC236}">
                <a16:creationId xmlns:a16="http://schemas.microsoft.com/office/drawing/2014/main" id="{CEBF039A-FC39-3976-49BB-CAEA97C5CF1F}"/>
              </a:ext>
            </a:extLst>
          </p:cNvPr>
          <p:cNvPicPr>
            <a:picLocks noChangeAspect="1"/>
          </p:cNvPicPr>
          <p:nvPr/>
        </p:nvPicPr>
        <p:blipFill>
          <a:blip r:embed="rId3"/>
          <a:stretch>
            <a:fillRect/>
          </a:stretch>
        </p:blipFill>
        <p:spPr>
          <a:xfrm>
            <a:off x="6934860" y="1967398"/>
            <a:ext cx="3639160" cy="4729722"/>
          </a:xfrm>
          <a:prstGeom prst="rect">
            <a:avLst/>
          </a:prstGeom>
          <a:ln>
            <a:solidFill>
              <a:schemeClr val="accent1"/>
            </a:solidFill>
          </a:ln>
        </p:spPr>
      </p:pic>
      <p:sp>
        <p:nvSpPr>
          <p:cNvPr id="8" name="Rectangle: Rounded Corners 7">
            <a:extLst>
              <a:ext uri="{FF2B5EF4-FFF2-40B4-BE49-F238E27FC236}">
                <a16:creationId xmlns:a16="http://schemas.microsoft.com/office/drawing/2014/main" id="{BA2BCD2A-2F79-B9B0-961B-9B9DF0FDE7DB}"/>
              </a:ext>
            </a:extLst>
          </p:cNvPr>
          <p:cNvSpPr/>
          <p:nvPr/>
        </p:nvSpPr>
        <p:spPr>
          <a:xfrm>
            <a:off x="7132320" y="4523756"/>
            <a:ext cx="3195021" cy="639915"/>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E6C6018-C965-CFBF-7E46-5F31A9AB8FE6}"/>
              </a:ext>
            </a:extLst>
          </p:cNvPr>
          <p:cNvSpPr/>
          <p:nvPr/>
        </p:nvSpPr>
        <p:spPr>
          <a:xfrm>
            <a:off x="9812768" y="3965813"/>
            <a:ext cx="536089" cy="285099"/>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Tree>
    <p:extLst>
      <p:ext uri="{BB962C8B-B14F-4D97-AF65-F5344CB8AC3E}">
        <p14:creationId xmlns:p14="http://schemas.microsoft.com/office/powerpoint/2010/main" val="396663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3068F-376E-E7FC-D8FD-FCC682917F7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5F335D2-FE04-E55A-DFA2-3CA30134A2EF}"/>
              </a:ext>
            </a:extLst>
          </p:cNvPr>
          <p:cNvPicPr>
            <a:picLocks noChangeAspect="1"/>
          </p:cNvPicPr>
          <p:nvPr/>
        </p:nvPicPr>
        <p:blipFill>
          <a:blip r:embed="rId3"/>
          <a:stretch>
            <a:fillRect/>
          </a:stretch>
        </p:blipFill>
        <p:spPr>
          <a:xfrm>
            <a:off x="6976557" y="2070667"/>
            <a:ext cx="3671100" cy="4729722"/>
          </a:xfrm>
          <a:prstGeom prst="rect">
            <a:avLst/>
          </a:prstGeom>
        </p:spPr>
      </p:pic>
      <p:sp>
        <p:nvSpPr>
          <p:cNvPr id="7" name="Text Placeholder 1">
            <a:extLst>
              <a:ext uri="{FF2B5EF4-FFF2-40B4-BE49-F238E27FC236}">
                <a16:creationId xmlns:a16="http://schemas.microsoft.com/office/drawing/2014/main" id="{F262CA84-0DC8-7E79-578B-4A41232E94D3}"/>
              </a:ext>
            </a:extLst>
          </p:cNvPr>
          <p:cNvSpPr txBox="1">
            <a:spLocks/>
          </p:cNvSpPr>
          <p:nvPr/>
        </p:nvSpPr>
        <p:spPr>
          <a:xfrm>
            <a:off x="227817" y="2030326"/>
            <a:ext cx="602690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600" b="1">
                <a:latin typeface="Montserrat" panose="00000500000000000000" pitchFamily="2" charset="0"/>
              </a:rPr>
              <a:t>Wrap – Up </a:t>
            </a:r>
          </a:p>
        </p:txBody>
      </p:sp>
      <p:sp>
        <p:nvSpPr>
          <p:cNvPr id="3" name="Title 2">
            <a:extLst>
              <a:ext uri="{FF2B5EF4-FFF2-40B4-BE49-F238E27FC236}">
                <a16:creationId xmlns:a16="http://schemas.microsoft.com/office/drawing/2014/main" id="{AE5FEE90-B0BC-D6D3-C5F0-A4DE5DDC9520}"/>
              </a:ext>
            </a:extLst>
          </p:cNvPr>
          <p:cNvSpPr>
            <a:spLocks noGrp="1"/>
          </p:cNvSpPr>
          <p:nvPr>
            <p:ph type="title"/>
          </p:nvPr>
        </p:nvSpPr>
        <p:spPr>
          <a:xfrm>
            <a:off x="651749" y="687237"/>
            <a:ext cx="10417765" cy="605665"/>
          </a:xfrm>
        </p:spPr>
        <p:txBody>
          <a:bodyPr/>
          <a:lstStyle/>
          <a:p>
            <a:pPr algn="ctr"/>
            <a:r>
              <a:rPr lang="en-US" sz="3600">
                <a:latin typeface="Montserrat" panose="00000500000000000000" pitchFamily="2" charset="0"/>
              </a:rPr>
              <a:t>FACILITATOR GUIDE WALKTHROUGH</a:t>
            </a:r>
          </a:p>
        </p:txBody>
      </p:sp>
      <p:sp>
        <p:nvSpPr>
          <p:cNvPr id="12" name="Text Placeholder 1">
            <a:extLst>
              <a:ext uri="{FF2B5EF4-FFF2-40B4-BE49-F238E27FC236}">
                <a16:creationId xmlns:a16="http://schemas.microsoft.com/office/drawing/2014/main" id="{ECDC53C5-5859-6686-612C-2505FB7A4838}"/>
              </a:ext>
            </a:extLst>
          </p:cNvPr>
          <p:cNvSpPr txBox="1">
            <a:spLocks/>
          </p:cNvSpPr>
          <p:nvPr/>
        </p:nvSpPr>
        <p:spPr>
          <a:xfrm>
            <a:off x="656271" y="2684882"/>
            <a:ext cx="2986763"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b="1">
                <a:latin typeface="Montserrat" panose="00000500000000000000" pitchFamily="2" charset="0"/>
              </a:rPr>
              <a:t>Provides:</a:t>
            </a:r>
            <a:endParaRPr lang="en-US" sz="2800">
              <a:latin typeface="Montserrat" panose="00000500000000000000" pitchFamily="2" charset="0"/>
            </a:endParaRPr>
          </a:p>
        </p:txBody>
      </p:sp>
      <p:sp>
        <p:nvSpPr>
          <p:cNvPr id="14" name="Text Placeholder 1">
            <a:extLst>
              <a:ext uri="{FF2B5EF4-FFF2-40B4-BE49-F238E27FC236}">
                <a16:creationId xmlns:a16="http://schemas.microsoft.com/office/drawing/2014/main" id="{9ED5E73F-9C72-FA84-2B8A-95B9F5F8F6E8}"/>
              </a:ext>
            </a:extLst>
          </p:cNvPr>
          <p:cNvSpPr txBox="1">
            <a:spLocks/>
          </p:cNvSpPr>
          <p:nvPr/>
        </p:nvSpPr>
        <p:spPr>
          <a:xfrm>
            <a:off x="789950" y="3327874"/>
            <a:ext cx="5829925"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Discussion that brings students back to their learning objective.  </a:t>
            </a:r>
          </a:p>
          <a:p>
            <a:pPr marL="0" indent="0">
              <a:buNone/>
            </a:pPr>
            <a:endParaRPr lang="en-US">
              <a:latin typeface="Montserrat" panose="00000500000000000000" pitchFamily="2" charset="0"/>
            </a:endParaRPr>
          </a:p>
        </p:txBody>
      </p:sp>
      <p:sp>
        <p:nvSpPr>
          <p:cNvPr id="2" name="Text Placeholder 1">
            <a:extLst>
              <a:ext uri="{FF2B5EF4-FFF2-40B4-BE49-F238E27FC236}">
                <a16:creationId xmlns:a16="http://schemas.microsoft.com/office/drawing/2014/main" id="{A9DEA15E-D0D8-213F-46D2-4E57188A1EDC}"/>
              </a:ext>
            </a:extLst>
          </p:cNvPr>
          <p:cNvSpPr txBox="1">
            <a:spLocks/>
          </p:cNvSpPr>
          <p:nvPr/>
        </p:nvSpPr>
        <p:spPr>
          <a:xfrm>
            <a:off x="806493" y="4368130"/>
            <a:ext cx="5184732" cy="605665"/>
          </a:xfrm>
          <a:prstGeom prst="rect">
            <a:avLst/>
          </a:prstGeom>
        </p:spPr>
        <p:txBody>
          <a:bodyPr vert="horz" lIns="91440" tIns="45720" rIns="91440" bIns="45720" rtlCol="0">
            <a:noAutofit/>
          </a:bodyPr>
          <a:lstStyle>
            <a:lvl1pPr marL="171450" indent="-171450" algn="l" defTabSz="457189" rtl="0" eaLnBrk="1" latinLnBrk="0" hangingPunct="1">
              <a:lnSpc>
                <a:spcPct val="100000"/>
              </a:lnSpc>
              <a:spcBef>
                <a:spcPts val="0"/>
              </a:spcBef>
              <a:buFont typeface="Arial" panose="020B0604020202020204" pitchFamily="34" charset="0"/>
              <a:buChar char="•"/>
              <a:defRPr sz="2400" b="0" i="0" kern="1200">
                <a:solidFill>
                  <a:schemeClr val="bg1"/>
                </a:solidFill>
                <a:latin typeface="+mj-lt"/>
                <a:ea typeface="Roboto" panose="02000000000000000000" pitchFamily="2" charset="0"/>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a:latin typeface="Montserrat" panose="00000500000000000000" pitchFamily="2" charset="0"/>
              </a:rPr>
              <a:t>Take Home resources to share with family members and spark discussion.  </a:t>
            </a:r>
          </a:p>
          <a:p>
            <a:pPr marL="0" indent="0">
              <a:buNone/>
            </a:pPr>
            <a:endParaRPr lang="en-US">
              <a:latin typeface="Montserrat" panose="00000500000000000000" pitchFamily="2" charset="0"/>
            </a:endParaRPr>
          </a:p>
        </p:txBody>
      </p:sp>
      <p:sp>
        <p:nvSpPr>
          <p:cNvPr id="9" name="Rectangle: Rounded Corners 8">
            <a:extLst>
              <a:ext uri="{FF2B5EF4-FFF2-40B4-BE49-F238E27FC236}">
                <a16:creationId xmlns:a16="http://schemas.microsoft.com/office/drawing/2014/main" id="{ED2870D9-F9EC-FC2A-1FCC-E6AF14B0D3CE}"/>
              </a:ext>
            </a:extLst>
          </p:cNvPr>
          <p:cNvSpPr/>
          <p:nvPr/>
        </p:nvSpPr>
        <p:spPr>
          <a:xfrm>
            <a:off x="7134114" y="4970033"/>
            <a:ext cx="3225500" cy="623943"/>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a:p>
        </p:txBody>
      </p:sp>
    </p:spTree>
    <p:extLst>
      <p:ext uri="{BB962C8B-B14F-4D97-AF65-F5344CB8AC3E}">
        <p14:creationId xmlns:p14="http://schemas.microsoft.com/office/powerpoint/2010/main" val="404800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215A-06D8-5468-CC0B-E73B12F6F56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952CA01-ECF9-2027-107A-F24ED98D0EE5}"/>
              </a:ext>
            </a:extLst>
          </p:cNvPr>
          <p:cNvSpPr/>
          <p:nvPr/>
        </p:nvSpPr>
        <p:spPr>
          <a:xfrm>
            <a:off x="0" y="0"/>
            <a:ext cx="12192000" cy="6857999"/>
          </a:xfrm>
          <a:prstGeom prst="rect">
            <a:avLst/>
          </a:prstGeom>
          <a:solidFill>
            <a:srgbClr val="224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ea typeface="Calibri"/>
                <a:cs typeface="Calibri"/>
              </a:rPr>
              <a:t>CLICK</a:t>
            </a:r>
            <a:endParaRPr lang="en-US" b="1" u="sng">
              <a:ea typeface="Calibri"/>
              <a:cs typeface="Calibri"/>
            </a:endParaRPr>
          </a:p>
          <a:p>
            <a:pPr marL="181240" indent="-181240">
              <a:buFont typeface="Arial" panose="020B0604020202020204" pitchFamily="34" charset="0"/>
              <a:buChar char="•"/>
            </a:pPr>
            <a:r>
              <a:rPr lang="en-US" b="1">
                <a:ea typeface="Calibri"/>
                <a:cs typeface="Calibri"/>
              </a:rPr>
              <a:t>SAY:</a:t>
            </a:r>
          </a:p>
        </p:txBody>
      </p:sp>
      <p:sp>
        <p:nvSpPr>
          <p:cNvPr id="7" name="TextBox 6">
            <a:extLst>
              <a:ext uri="{FF2B5EF4-FFF2-40B4-BE49-F238E27FC236}">
                <a16:creationId xmlns:a16="http://schemas.microsoft.com/office/drawing/2014/main" id="{3EE18607-62FC-F71B-C3DA-8662EFFB51E6}"/>
              </a:ext>
            </a:extLst>
          </p:cNvPr>
          <p:cNvSpPr txBox="1"/>
          <p:nvPr/>
        </p:nvSpPr>
        <p:spPr>
          <a:xfrm>
            <a:off x="6013527" y="1851655"/>
            <a:ext cx="5615018" cy="7078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solidFill>
                  <a:schemeClr val="bg1"/>
                </a:solidFill>
                <a:latin typeface="Montserrat" pitchFamily="2" charset="77"/>
                <a:ea typeface="Roboto Condensed Medium"/>
                <a:cs typeface="Roboto Condensed Medium"/>
              </a:rPr>
              <a:t>Review the facilitator guide </a:t>
            </a:r>
            <a:r>
              <a:rPr lang="en-US" sz="2000" b="1">
                <a:solidFill>
                  <a:schemeClr val="bg1"/>
                </a:solidFill>
                <a:latin typeface="Montserrat" pitchFamily="2" charset="77"/>
                <a:ea typeface="Roboto Condensed Medium"/>
                <a:cs typeface="Roboto Condensed Medium"/>
              </a:rPr>
              <a:t>before</a:t>
            </a:r>
            <a:r>
              <a:rPr lang="en-US" sz="2000">
                <a:solidFill>
                  <a:schemeClr val="bg1"/>
                </a:solidFill>
                <a:latin typeface="Montserrat" pitchFamily="2" charset="77"/>
                <a:ea typeface="Roboto Condensed Medium"/>
                <a:cs typeface="Roboto Condensed Medium"/>
              </a:rPr>
              <a:t> your session(s).</a:t>
            </a:r>
          </a:p>
        </p:txBody>
      </p:sp>
      <p:sp>
        <p:nvSpPr>
          <p:cNvPr id="2" name="TextBox 1">
            <a:extLst>
              <a:ext uri="{FF2B5EF4-FFF2-40B4-BE49-F238E27FC236}">
                <a16:creationId xmlns:a16="http://schemas.microsoft.com/office/drawing/2014/main" id="{00421259-4A11-D7C4-A6B9-A89B32F0274A}"/>
              </a:ext>
            </a:extLst>
          </p:cNvPr>
          <p:cNvSpPr txBox="1"/>
          <p:nvPr/>
        </p:nvSpPr>
        <p:spPr>
          <a:xfrm>
            <a:off x="6224230" y="556095"/>
            <a:ext cx="5193612" cy="990015"/>
          </a:xfrm>
          <a:prstGeom prst="rect">
            <a:avLst/>
          </a:prstGeom>
          <a:noFill/>
        </p:spPr>
        <p:txBody>
          <a:bodyPr wrap="square" lIns="91440" tIns="45720" rIns="91440" bIns="45720" rtlCol="0" anchor="t">
            <a:spAutoFit/>
          </a:bodyPr>
          <a:lstStyle/>
          <a:p>
            <a:pPr algn="ctr">
              <a:lnSpc>
                <a:spcPts val="3500"/>
              </a:lnSpc>
            </a:pPr>
            <a:r>
              <a:rPr lang="en-US" sz="32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FACILITATOR GUIDE</a:t>
            </a:r>
          </a:p>
          <a:p>
            <a:pPr algn="ctr">
              <a:lnSpc>
                <a:spcPts val="3500"/>
              </a:lnSpc>
            </a:pPr>
            <a:r>
              <a:rPr lang="en-US" sz="3200" b="1">
                <a:solidFill>
                  <a:schemeClr val="bg1"/>
                </a:solidFill>
                <a:latin typeface="Roboto Condensed Medium" panose="02000000000000000000" pitchFamily="2" charset="0"/>
                <a:ea typeface="Roboto Condensed Medium" panose="02000000000000000000" pitchFamily="2" charset="0"/>
                <a:cs typeface="Roboto Condensed Medium" panose="02000000000000000000" pitchFamily="2" charset="0"/>
              </a:rPr>
              <a:t>Key Takeaways</a:t>
            </a:r>
          </a:p>
        </p:txBody>
      </p:sp>
      <p:pic>
        <p:nvPicPr>
          <p:cNvPr id="8" name="Picture 7">
            <a:extLst>
              <a:ext uri="{FF2B5EF4-FFF2-40B4-BE49-F238E27FC236}">
                <a16:creationId xmlns:a16="http://schemas.microsoft.com/office/drawing/2014/main" id="{54100C98-D794-4207-5C66-3D081C2F4F99}"/>
              </a:ext>
            </a:extLst>
          </p:cNvPr>
          <p:cNvPicPr>
            <a:picLocks noChangeAspect="1"/>
          </p:cNvPicPr>
          <p:nvPr/>
        </p:nvPicPr>
        <p:blipFill>
          <a:blip r:embed="rId3">
            <a:extLst>
              <a:ext uri="{28A0092B-C50C-407E-A947-70E740481C1C}">
                <a14:useLocalDpi xmlns:a14="http://schemas.microsoft.com/office/drawing/2010/main" val="0"/>
              </a:ext>
            </a:extLst>
          </a:blip>
          <a:srcRect l="10941" t="12598" b="12598"/>
          <a:stretch>
            <a:fillRect/>
          </a:stretch>
        </p:blipFill>
        <p:spPr>
          <a:xfrm>
            <a:off x="0" y="0"/>
            <a:ext cx="5429026" cy="6857998"/>
          </a:xfrm>
          <a:prstGeom prst="rect">
            <a:avLst/>
          </a:prstGeom>
          <a:ln>
            <a:noFill/>
          </a:ln>
        </p:spPr>
      </p:pic>
      <p:cxnSp>
        <p:nvCxnSpPr>
          <p:cNvPr id="16" name="Straight Connector 15">
            <a:extLst>
              <a:ext uri="{FF2B5EF4-FFF2-40B4-BE49-F238E27FC236}">
                <a16:creationId xmlns:a16="http://schemas.microsoft.com/office/drawing/2014/main" id="{72F8DAAF-65C2-A3E5-CB9D-B39668010F4E}"/>
              </a:ext>
            </a:extLst>
          </p:cNvPr>
          <p:cNvCxnSpPr>
            <a:cxnSpLocks/>
          </p:cNvCxnSpPr>
          <p:nvPr/>
        </p:nvCxnSpPr>
        <p:spPr>
          <a:xfrm>
            <a:off x="5429026" y="-53623"/>
            <a:ext cx="0" cy="6911621"/>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1DBD41E8-06D3-C328-D008-3C21092BE35D}"/>
              </a:ext>
            </a:extLst>
          </p:cNvPr>
          <p:cNvCxnSpPr>
            <a:cxnSpLocks/>
          </p:cNvCxnSpPr>
          <p:nvPr/>
        </p:nvCxnSpPr>
        <p:spPr>
          <a:xfrm flipH="1">
            <a:off x="6528487" y="1572922"/>
            <a:ext cx="5006503" cy="0"/>
          </a:xfrm>
          <a:prstGeom prst="line">
            <a:avLst/>
          </a:prstGeom>
          <a:ln w="25400">
            <a:gradFill flip="none" rotWithShape="1">
              <a:gsLst>
                <a:gs pos="26000">
                  <a:srgbClr val="15BCC8"/>
                </a:gs>
                <a:gs pos="52000">
                  <a:srgbClr val="E4E24E"/>
                </a:gs>
                <a:gs pos="81000">
                  <a:srgbClr val="15BCC8"/>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D13F6270-C96E-BA7E-6F03-641F93C998CE}"/>
              </a:ext>
            </a:extLst>
          </p:cNvPr>
          <p:cNvSpPr txBox="1"/>
          <p:nvPr/>
        </p:nvSpPr>
        <p:spPr>
          <a:xfrm>
            <a:off x="5919972" y="2559541"/>
            <a:ext cx="5615018" cy="19389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solidFill>
                  <a:schemeClr val="bg1"/>
                </a:solidFill>
                <a:latin typeface="Montserrat" pitchFamily="2" charset="77"/>
                <a:ea typeface="Roboto Condensed Medium"/>
                <a:cs typeface="Roboto Condensed Medium"/>
              </a:rPr>
              <a:t>Use the guide in whatever way feels natural.</a:t>
            </a:r>
          </a:p>
          <a:p>
            <a:pPr marL="742950" lvl="1" indent="-285750">
              <a:buFont typeface="Arial" panose="020B0604020202020204" pitchFamily="34" charset="0"/>
              <a:buChar char="•"/>
            </a:pPr>
            <a:r>
              <a:rPr lang="en-US" sz="2000" b="1">
                <a:solidFill>
                  <a:schemeClr val="bg1"/>
                </a:solidFill>
                <a:latin typeface="Montserrat" pitchFamily="2" charset="77"/>
                <a:ea typeface="Roboto Condensed Medium"/>
                <a:cs typeface="Roboto Condensed Medium"/>
              </a:rPr>
              <a:t>reading directly </a:t>
            </a:r>
            <a:r>
              <a:rPr lang="en-US" sz="2000">
                <a:solidFill>
                  <a:schemeClr val="bg1"/>
                </a:solidFill>
                <a:latin typeface="Montserrat" pitchFamily="2" charset="77"/>
                <a:ea typeface="Roboto Condensed Medium"/>
                <a:cs typeface="Roboto Condensed Medium"/>
              </a:rPr>
              <a:t>or </a:t>
            </a:r>
            <a:r>
              <a:rPr lang="en-US" sz="2000" b="1">
                <a:solidFill>
                  <a:schemeClr val="bg1"/>
                </a:solidFill>
                <a:latin typeface="Montserrat" pitchFamily="2" charset="77"/>
                <a:ea typeface="Roboto Condensed Medium"/>
                <a:cs typeface="Roboto Condensed Medium"/>
              </a:rPr>
              <a:t>paraphrasing</a:t>
            </a:r>
            <a:r>
              <a:rPr lang="en-US" sz="2000">
                <a:solidFill>
                  <a:schemeClr val="bg1"/>
                </a:solidFill>
                <a:latin typeface="Montserrat" pitchFamily="2" charset="77"/>
                <a:ea typeface="Roboto Condensed Medium"/>
                <a:cs typeface="Roboto Condensed Medium"/>
              </a:rPr>
              <a:t>,</a:t>
            </a:r>
          </a:p>
          <a:p>
            <a:pPr marL="742950" lvl="1" indent="-285750">
              <a:buFont typeface="Arial" panose="020B0604020202020204" pitchFamily="34" charset="0"/>
              <a:buChar char="•"/>
            </a:pPr>
            <a:r>
              <a:rPr lang="en-US" sz="2000">
                <a:solidFill>
                  <a:schemeClr val="bg1"/>
                </a:solidFill>
                <a:latin typeface="Montserrat" pitchFamily="2" charset="77"/>
                <a:ea typeface="Roboto Condensed Medium"/>
                <a:cs typeface="Roboto Condensed Medium"/>
              </a:rPr>
              <a:t>The guide helps to stay </a:t>
            </a:r>
            <a:r>
              <a:rPr lang="en-US" sz="2000" b="1">
                <a:solidFill>
                  <a:schemeClr val="bg1"/>
                </a:solidFill>
                <a:latin typeface="Montserrat" pitchFamily="2" charset="77"/>
                <a:ea typeface="Roboto Condensed Medium"/>
                <a:cs typeface="Roboto Condensed Medium"/>
              </a:rPr>
              <a:t>on track </a:t>
            </a:r>
            <a:r>
              <a:rPr lang="en-US" sz="2000">
                <a:solidFill>
                  <a:schemeClr val="bg1"/>
                </a:solidFill>
                <a:latin typeface="Montserrat" pitchFamily="2" charset="77"/>
                <a:ea typeface="Roboto Condensed Medium"/>
                <a:cs typeface="Roboto Condensed Medium"/>
              </a:rPr>
              <a:t>and feel </a:t>
            </a:r>
            <a:r>
              <a:rPr lang="en-US" sz="2000" b="1">
                <a:solidFill>
                  <a:schemeClr val="bg1"/>
                </a:solidFill>
                <a:latin typeface="Montserrat" pitchFamily="2" charset="77"/>
                <a:ea typeface="Roboto Condensed Medium"/>
                <a:cs typeface="Roboto Condensed Medium"/>
              </a:rPr>
              <a:t>supported.</a:t>
            </a:r>
          </a:p>
          <a:p>
            <a:pPr marL="742950" lvl="1" indent="-285750">
              <a:buFont typeface="Arial" panose="020B0604020202020204" pitchFamily="34" charset="0"/>
              <a:buChar char="•"/>
            </a:pPr>
            <a:endParaRPr lang="en-US" sz="2000">
              <a:solidFill>
                <a:schemeClr val="bg1"/>
              </a:solidFill>
              <a:latin typeface="Montserrat" pitchFamily="2" charset="77"/>
              <a:ea typeface="Roboto Condensed Medium"/>
              <a:cs typeface="Roboto Condensed Medium"/>
            </a:endParaRPr>
          </a:p>
        </p:txBody>
      </p:sp>
      <p:sp>
        <p:nvSpPr>
          <p:cNvPr id="6" name="TextBox 5">
            <a:extLst>
              <a:ext uri="{FF2B5EF4-FFF2-40B4-BE49-F238E27FC236}">
                <a16:creationId xmlns:a16="http://schemas.microsoft.com/office/drawing/2014/main" id="{E2EED797-2B62-203B-3570-51FE01196151}"/>
              </a:ext>
            </a:extLst>
          </p:cNvPr>
          <p:cNvSpPr txBox="1"/>
          <p:nvPr/>
        </p:nvSpPr>
        <p:spPr>
          <a:xfrm>
            <a:off x="5919971" y="4315582"/>
            <a:ext cx="5615018" cy="101566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solidFill>
                  <a:schemeClr val="bg1"/>
                </a:solidFill>
                <a:latin typeface="Montserrat" pitchFamily="2" charset="77"/>
                <a:ea typeface="Roboto Condensed Medium"/>
                <a:cs typeface="Roboto Condensed Medium"/>
              </a:rPr>
              <a:t>Stay true to the core of the lesson as best as you can.</a:t>
            </a:r>
            <a:endParaRPr lang="en-US" sz="2000" b="1">
              <a:solidFill>
                <a:schemeClr val="bg1"/>
              </a:solidFill>
              <a:latin typeface="Montserrat" pitchFamily="2" charset="77"/>
              <a:ea typeface="Roboto Condensed Medium"/>
              <a:cs typeface="Roboto Condensed Medium"/>
            </a:endParaRPr>
          </a:p>
          <a:p>
            <a:pPr marL="742950" lvl="1" indent="-285750">
              <a:buFont typeface="Arial" panose="020B0604020202020204" pitchFamily="34" charset="0"/>
              <a:buChar char="•"/>
            </a:pPr>
            <a:endParaRPr lang="en-US" sz="2000">
              <a:solidFill>
                <a:schemeClr val="bg1"/>
              </a:solidFill>
              <a:latin typeface="Montserrat" pitchFamily="2" charset="77"/>
              <a:ea typeface="Roboto Condensed Medium"/>
              <a:cs typeface="Roboto Condensed Medium"/>
            </a:endParaRPr>
          </a:p>
        </p:txBody>
      </p:sp>
      <p:sp>
        <p:nvSpPr>
          <p:cNvPr id="10" name="TextBox 9">
            <a:extLst>
              <a:ext uri="{FF2B5EF4-FFF2-40B4-BE49-F238E27FC236}">
                <a16:creationId xmlns:a16="http://schemas.microsoft.com/office/drawing/2014/main" id="{F6AF7964-C9BB-AF02-360D-8633620F604B}"/>
              </a:ext>
            </a:extLst>
          </p:cNvPr>
          <p:cNvSpPr txBox="1"/>
          <p:nvPr/>
        </p:nvSpPr>
        <p:spPr>
          <a:xfrm>
            <a:off x="6013527" y="5206419"/>
            <a:ext cx="5615018" cy="101566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b="1">
                <a:solidFill>
                  <a:schemeClr val="bg1"/>
                </a:solidFill>
                <a:latin typeface="Montserrat" pitchFamily="2" charset="77"/>
                <a:ea typeface="Roboto Condensed Medium"/>
                <a:cs typeface="Roboto Condensed Medium"/>
              </a:rPr>
              <a:t>Remember to stay present with the students!</a:t>
            </a:r>
          </a:p>
          <a:p>
            <a:pPr marL="742950" lvl="1" indent="-285750">
              <a:buFont typeface="Arial" panose="020B0604020202020204" pitchFamily="34" charset="0"/>
              <a:buChar char="•"/>
            </a:pPr>
            <a:endParaRPr lang="en-US" sz="2000">
              <a:solidFill>
                <a:schemeClr val="bg1"/>
              </a:solidFill>
              <a:latin typeface="Montserrat" pitchFamily="2" charset="77"/>
              <a:ea typeface="Roboto Condensed Medium"/>
              <a:cs typeface="Roboto Condensed Medium"/>
            </a:endParaRPr>
          </a:p>
        </p:txBody>
      </p:sp>
    </p:spTree>
    <p:extLst>
      <p:ext uri="{BB962C8B-B14F-4D97-AF65-F5344CB8AC3E}">
        <p14:creationId xmlns:p14="http://schemas.microsoft.com/office/powerpoint/2010/main" val="2034608392"/>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F828-91D3-0718-14F3-A76F829CB2F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5E95814-576B-90D7-17AD-00EA8BE55C26}"/>
              </a:ext>
            </a:extLst>
          </p:cNvPr>
          <p:cNvPicPr>
            <a:picLocks noChangeAspect="1"/>
          </p:cNvPicPr>
          <p:nvPr/>
        </p:nvPicPr>
        <p:blipFill>
          <a:blip r:embed="rId3">
            <a:extLst>
              <a:ext uri="{28A0092B-C50C-407E-A947-70E740481C1C}">
                <a14:useLocalDpi xmlns:a14="http://schemas.microsoft.com/office/drawing/2010/main" val="0"/>
              </a:ext>
            </a:extLst>
          </a:blip>
          <a:srcRect r="11045" b="4591"/>
          <a:stretch>
            <a:fillRect/>
          </a:stretch>
        </p:blipFill>
        <p:spPr>
          <a:xfrm>
            <a:off x="0" y="0"/>
            <a:ext cx="12192001" cy="7187952"/>
          </a:xfrm>
          <a:prstGeom prst="rect">
            <a:avLst/>
          </a:prstGeom>
        </p:spPr>
      </p:pic>
      <p:sp>
        <p:nvSpPr>
          <p:cNvPr id="5" name="TextBox 4">
            <a:extLst>
              <a:ext uri="{FF2B5EF4-FFF2-40B4-BE49-F238E27FC236}">
                <a16:creationId xmlns:a16="http://schemas.microsoft.com/office/drawing/2014/main" id="{E75792EC-28F2-9D5B-6D4F-4C477B66E794}"/>
              </a:ext>
            </a:extLst>
          </p:cNvPr>
          <p:cNvSpPr txBox="1"/>
          <p:nvPr/>
        </p:nvSpPr>
        <p:spPr>
          <a:xfrm>
            <a:off x="495262" y="220182"/>
            <a:ext cx="755954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solidFill>
                  <a:srgbClr val="FFFFFF"/>
                </a:solidFill>
                <a:latin typeface="Montserrat Black" panose="00000A00000000000000" pitchFamily="2" charset="0"/>
                <a:ea typeface="Roboto Condensed Medium"/>
                <a:cs typeface="Segoe UI"/>
              </a:rPr>
              <a:t>STUDENT </a:t>
            </a:r>
          </a:p>
          <a:p>
            <a:r>
              <a:rPr lang="en-US" sz="4800" b="1">
                <a:solidFill>
                  <a:srgbClr val="FFFFFF"/>
                </a:solidFill>
                <a:latin typeface="Montserrat Black" panose="00000A00000000000000" pitchFamily="2" charset="0"/>
                <a:ea typeface="Roboto Condensed Medium"/>
                <a:cs typeface="Segoe UI"/>
              </a:rPr>
              <a:t>ENGAGEMENT</a:t>
            </a:r>
            <a:endParaRPr lang="en-US" sz="4800" b="1">
              <a:latin typeface="Montserrat Black" panose="00000A00000000000000" pitchFamily="2" charset="0"/>
            </a:endParaRPr>
          </a:p>
        </p:txBody>
      </p:sp>
      <p:sp>
        <p:nvSpPr>
          <p:cNvPr id="11" name="TextBox 10">
            <a:extLst>
              <a:ext uri="{FF2B5EF4-FFF2-40B4-BE49-F238E27FC236}">
                <a16:creationId xmlns:a16="http://schemas.microsoft.com/office/drawing/2014/main" id="{C2E78035-2423-F2D0-D4DF-91C66DA3DC50}"/>
              </a:ext>
            </a:extLst>
          </p:cNvPr>
          <p:cNvSpPr txBox="1"/>
          <p:nvPr/>
        </p:nvSpPr>
        <p:spPr>
          <a:xfrm>
            <a:off x="631561" y="2010024"/>
            <a:ext cx="571208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none" strike="noStrike" baseline="0">
                <a:solidFill>
                  <a:srgbClr val="FFFFFF"/>
                </a:solidFill>
                <a:latin typeface="Montserrat" pitchFamily="2" charset="77"/>
                <a:ea typeface="Roboto Condensed Medium"/>
                <a:cs typeface="Roboto Condensed Medium"/>
              </a:rPr>
              <a:t>Student engagement is the key to your success in the classroom.</a:t>
            </a:r>
          </a:p>
          <a:p>
            <a:r>
              <a:rPr lang="en-US" sz="2400">
                <a:solidFill>
                  <a:srgbClr val="FFFFFF"/>
                </a:solidFill>
                <a:latin typeface="Montserrat" pitchFamily="2" charset="77"/>
                <a:ea typeface="Roboto Condensed Medium"/>
                <a:cs typeface="Roboto Condensed Medium"/>
              </a:rPr>
              <a:t>Different age groups will need different engagement approaches.</a:t>
            </a:r>
            <a:endParaRPr lang="en-US" sz="2400" u="none" strike="noStrike" baseline="0">
              <a:solidFill>
                <a:srgbClr val="FFFFFF"/>
              </a:solidFill>
              <a:latin typeface="Montserrat" pitchFamily="2" charset="77"/>
              <a:ea typeface="Roboto Condensed Medium"/>
              <a:cs typeface="Roboto Condensed Medium"/>
            </a:endParaRPr>
          </a:p>
        </p:txBody>
      </p:sp>
      <p:cxnSp>
        <p:nvCxnSpPr>
          <p:cNvPr id="12" name="Straight Connector 11">
            <a:extLst>
              <a:ext uri="{FF2B5EF4-FFF2-40B4-BE49-F238E27FC236}">
                <a16:creationId xmlns:a16="http://schemas.microsoft.com/office/drawing/2014/main" id="{92B775A8-00EB-C185-C50A-A7EB53C52A0F}"/>
              </a:ext>
            </a:extLst>
          </p:cNvPr>
          <p:cNvCxnSpPr>
            <a:cxnSpLocks/>
          </p:cNvCxnSpPr>
          <p:nvPr/>
        </p:nvCxnSpPr>
        <p:spPr>
          <a:xfrm>
            <a:off x="636330" y="1761803"/>
            <a:ext cx="5029200" cy="0"/>
          </a:xfrm>
          <a:prstGeom prst="line">
            <a:avLst/>
          </a:prstGeom>
          <a:ln>
            <a:gradFill flip="none" rotWithShape="1">
              <a:gsLst>
                <a:gs pos="23000">
                  <a:schemeClr val="accent2"/>
                </a:gs>
                <a:gs pos="50000">
                  <a:schemeClr val="accent3"/>
                </a:gs>
                <a:gs pos="8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957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629D7-BA89-2098-86AF-8045FE471E7B}"/>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A09BBB62-99E9-D997-492D-462C97394968}"/>
              </a:ext>
            </a:extLst>
          </p:cNvPr>
          <p:cNvSpPr txBox="1"/>
          <p:nvPr/>
        </p:nvSpPr>
        <p:spPr>
          <a:xfrm>
            <a:off x="370422" y="1368646"/>
            <a:ext cx="564531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Elementary School Students: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26" name="TextBox 25">
            <a:extLst>
              <a:ext uri="{FF2B5EF4-FFF2-40B4-BE49-F238E27FC236}">
                <a16:creationId xmlns:a16="http://schemas.microsoft.com/office/drawing/2014/main" id="{41CEC0A7-5BEC-755F-E32A-4DBCE786C115}"/>
              </a:ext>
            </a:extLst>
          </p:cNvPr>
          <p:cNvSpPr txBox="1"/>
          <p:nvPr/>
        </p:nvSpPr>
        <p:spPr>
          <a:xfrm>
            <a:off x="635817" y="506131"/>
            <a:ext cx="5706664"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Elementary School Engagement</a:t>
            </a:r>
          </a:p>
        </p:txBody>
      </p:sp>
      <p:cxnSp>
        <p:nvCxnSpPr>
          <p:cNvPr id="28" name="Straight Connector 27">
            <a:extLst>
              <a:ext uri="{FF2B5EF4-FFF2-40B4-BE49-F238E27FC236}">
                <a16:creationId xmlns:a16="http://schemas.microsoft.com/office/drawing/2014/main" id="{319F9C10-2263-17D6-2710-AE3270736318}"/>
              </a:ext>
            </a:extLst>
          </p:cNvPr>
          <p:cNvCxnSpPr/>
          <p:nvPr/>
        </p:nvCxnSpPr>
        <p:spPr>
          <a:xfrm>
            <a:off x="524364" y="1262261"/>
            <a:ext cx="5706664" cy="0"/>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descr="A group of people in a classroom&#10;&#10;AI-generated content may be incorrect.">
            <a:extLst>
              <a:ext uri="{FF2B5EF4-FFF2-40B4-BE49-F238E27FC236}">
                <a16:creationId xmlns:a16="http://schemas.microsoft.com/office/drawing/2014/main" id="{C543C376-5883-2D5E-FCDE-21CEEED12F1D}"/>
              </a:ext>
            </a:extLst>
          </p:cNvPr>
          <p:cNvPicPr>
            <a:picLocks noChangeAspect="1"/>
          </p:cNvPicPr>
          <p:nvPr/>
        </p:nvPicPr>
        <p:blipFill>
          <a:blip r:embed="rId3">
            <a:alphaModFix/>
          </a:blip>
          <a:srcRect l="24187" r="23201" b="1951"/>
          <a:stretch>
            <a:fillRect/>
          </a:stretch>
        </p:blipFill>
        <p:spPr>
          <a:xfrm>
            <a:off x="6636474" y="0"/>
            <a:ext cx="5555526" cy="6858000"/>
          </a:xfrm>
          <a:prstGeom prst="rect">
            <a:avLst/>
          </a:prstGeom>
        </p:spPr>
      </p:pic>
      <p:sp>
        <p:nvSpPr>
          <p:cNvPr id="7" name="TextBox 6">
            <a:extLst>
              <a:ext uri="{FF2B5EF4-FFF2-40B4-BE49-F238E27FC236}">
                <a16:creationId xmlns:a16="http://schemas.microsoft.com/office/drawing/2014/main" id="{71698A18-B6A4-F402-AC44-D6482C95CC66}"/>
              </a:ext>
            </a:extLst>
          </p:cNvPr>
          <p:cNvSpPr txBox="1"/>
          <p:nvPr/>
        </p:nvSpPr>
        <p:spPr>
          <a:xfrm>
            <a:off x="399516" y="2036188"/>
            <a:ext cx="6089962" cy="75918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Are </a:t>
            </a:r>
            <a:r>
              <a:rPr lang="en-US" sz="2000" b="1">
                <a:solidFill>
                  <a:srgbClr val="22404D"/>
                </a:solidFill>
                <a:latin typeface="Montserrat" pitchFamily="2" charset="0"/>
              </a:rPr>
              <a:t>Eager to participate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8" name="TextBox 7">
            <a:extLst>
              <a:ext uri="{FF2B5EF4-FFF2-40B4-BE49-F238E27FC236}">
                <a16:creationId xmlns:a16="http://schemas.microsoft.com/office/drawing/2014/main" id="{3D447212-9802-0A76-3C48-565591BC4288}"/>
              </a:ext>
            </a:extLst>
          </p:cNvPr>
          <p:cNvSpPr txBox="1"/>
          <p:nvPr/>
        </p:nvSpPr>
        <p:spPr>
          <a:xfrm>
            <a:off x="444168" y="2513140"/>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Learn best through </a:t>
            </a:r>
            <a:r>
              <a:rPr lang="en-US" sz="2000" b="1">
                <a:solidFill>
                  <a:srgbClr val="22404D"/>
                </a:solidFill>
                <a:latin typeface="Montserrat" pitchFamily="2" charset="0"/>
              </a:rPr>
              <a:t>interaction </a:t>
            </a:r>
            <a:r>
              <a:rPr lang="en-US" sz="2000">
                <a:solidFill>
                  <a:srgbClr val="22404D"/>
                </a:solidFill>
                <a:latin typeface="Montserrat" pitchFamily="2" charset="0"/>
              </a:rPr>
              <a:t>&amp; </a:t>
            </a:r>
            <a:r>
              <a:rPr lang="en-US" sz="2000" b="1">
                <a:solidFill>
                  <a:srgbClr val="22404D"/>
                </a:solidFill>
                <a:latin typeface="Montserrat" pitchFamily="2" charset="0"/>
              </a:rPr>
              <a:t>repetition</a:t>
            </a:r>
          </a:p>
        </p:txBody>
      </p:sp>
      <p:sp>
        <p:nvSpPr>
          <p:cNvPr id="10" name="TextBox 9">
            <a:extLst>
              <a:ext uri="{FF2B5EF4-FFF2-40B4-BE49-F238E27FC236}">
                <a16:creationId xmlns:a16="http://schemas.microsoft.com/office/drawing/2014/main" id="{A63CF8D8-5581-E302-9436-10892CB5C41F}"/>
              </a:ext>
            </a:extLst>
          </p:cNvPr>
          <p:cNvSpPr txBox="1"/>
          <p:nvPr/>
        </p:nvSpPr>
        <p:spPr>
          <a:xfrm>
            <a:off x="444168" y="3624666"/>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Respond well to </a:t>
            </a:r>
            <a:r>
              <a:rPr lang="en-US" sz="2000" b="1">
                <a:solidFill>
                  <a:srgbClr val="22404D"/>
                </a:solidFill>
                <a:latin typeface="Montserrat" pitchFamily="2" charset="0"/>
              </a:rPr>
              <a:t>enthusiasm</a:t>
            </a:r>
            <a:r>
              <a:rPr lang="en-US" sz="2000">
                <a:solidFill>
                  <a:srgbClr val="22404D"/>
                </a:solidFill>
                <a:latin typeface="Montserrat" pitchFamily="2" charset="0"/>
              </a:rPr>
              <a:t> &amp; </a:t>
            </a:r>
            <a:r>
              <a:rPr lang="en-US" sz="2000" b="1">
                <a:solidFill>
                  <a:srgbClr val="22404D"/>
                </a:solidFill>
                <a:latin typeface="Montserrat" pitchFamily="2" charset="0"/>
              </a:rPr>
              <a:t>encouragement</a:t>
            </a:r>
          </a:p>
        </p:txBody>
      </p:sp>
      <p:sp>
        <p:nvSpPr>
          <p:cNvPr id="11" name="TextBox 10">
            <a:extLst>
              <a:ext uri="{FF2B5EF4-FFF2-40B4-BE49-F238E27FC236}">
                <a16:creationId xmlns:a16="http://schemas.microsoft.com/office/drawing/2014/main" id="{14020B27-B893-1F67-6779-D6C9533ADFB6}"/>
              </a:ext>
            </a:extLst>
          </p:cNvPr>
          <p:cNvSpPr txBox="1"/>
          <p:nvPr/>
        </p:nvSpPr>
        <p:spPr>
          <a:xfrm>
            <a:off x="399516" y="4787832"/>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Need frequent </a:t>
            </a:r>
            <a:r>
              <a:rPr lang="en-US" sz="2000" b="1">
                <a:solidFill>
                  <a:srgbClr val="22404D"/>
                </a:solidFill>
                <a:latin typeface="Montserrat" pitchFamily="2" charset="0"/>
              </a:rPr>
              <a:t>reminders </a:t>
            </a:r>
            <a:r>
              <a:rPr lang="en-US" sz="2000">
                <a:solidFill>
                  <a:srgbClr val="22404D"/>
                </a:solidFill>
                <a:latin typeface="Montserrat" pitchFamily="2" charset="0"/>
              </a:rPr>
              <a:t>&amp;</a:t>
            </a:r>
            <a:r>
              <a:rPr lang="en-US" sz="2000" b="1">
                <a:solidFill>
                  <a:srgbClr val="22404D"/>
                </a:solidFill>
                <a:latin typeface="Montserrat" pitchFamily="2" charset="0"/>
              </a:rPr>
              <a:t> redirection</a:t>
            </a:r>
          </a:p>
        </p:txBody>
      </p:sp>
    </p:spTree>
    <p:extLst>
      <p:ext uri="{BB962C8B-B14F-4D97-AF65-F5344CB8AC3E}">
        <p14:creationId xmlns:p14="http://schemas.microsoft.com/office/powerpoint/2010/main" val="3316852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CD281-CCBD-9C7C-B909-50637480A08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1AAF58C6-44FC-72B2-0CF8-3236F9E10B96}"/>
              </a:ext>
            </a:extLst>
          </p:cNvPr>
          <p:cNvSpPr txBox="1"/>
          <p:nvPr/>
        </p:nvSpPr>
        <p:spPr>
          <a:xfrm>
            <a:off x="5889283" y="506131"/>
            <a:ext cx="5706664"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000" b="1">
                <a:solidFill>
                  <a:srgbClr val="22404D"/>
                </a:solidFill>
                <a:latin typeface="Roboto Condensed Medium" panose="02000000000000000000" pitchFamily="2" charset="0"/>
                <a:ea typeface="Roboto Condensed Medium" panose="02000000000000000000" pitchFamily="2" charset="0"/>
                <a:cs typeface="Roboto Condensed Medium" panose="02000000000000000000" pitchFamily="2" charset="0"/>
              </a:rPr>
              <a:t>Elementary</a:t>
            </a: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 School Engagement</a:t>
            </a:r>
          </a:p>
        </p:txBody>
      </p:sp>
      <p:cxnSp>
        <p:nvCxnSpPr>
          <p:cNvPr id="16" name="Straight Connector 15">
            <a:extLst>
              <a:ext uri="{FF2B5EF4-FFF2-40B4-BE49-F238E27FC236}">
                <a16:creationId xmlns:a16="http://schemas.microsoft.com/office/drawing/2014/main" id="{1973DF3D-5975-9409-F66B-1C5EAB41A883}"/>
              </a:ext>
            </a:extLst>
          </p:cNvPr>
          <p:cNvCxnSpPr/>
          <p:nvPr/>
        </p:nvCxnSpPr>
        <p:spPr>
          <a:xfrm>
            <a:off x="5666511"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7F6D71-4E0E-D9D1-5AB3-664CBC4D869E}"/>
              </a:ext>
            </a:extLst>
          </p:cNvPr>
          <p:cNvSpPr txBox="1"/>
          <p:nvPr/>
        </p:nvSpPr>
        <p:spPr>
          <a:xfrm>
            <a:off x="5727862" y="1410191"/>
            <a:ext cx="564531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Engagement Tips:</a:t>
            </a: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cxnSp>
        <p:nvCxnSpPr>
          <p:cNvPr id="9" name="Straight Connector 8">
            <a:extLst>
              <a:ext uri="{FF2B5EF4-FFF2-40B4-BE49-F238E27FC236}">
                <a16:creationId xmlns:a16="http://schemas.microsoft.com/office/drawing/2014/main" id="{8516CD10-7C02-4957-B90C-0DA46C2A8C68}"/>
              </a:ext>
            </a:extLst>
          </p:cNvPr>
          <p:cNvCxnSpPr/>
          <p:nvPr/>
        </p:nvCxnSpPr>
        <p:spPr>
          <a:xfrm>
            <a:off x="5709468"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C7BE3AC-91B3-9E3D-1453-CD99AC476E68}"/>
              </a:ext>
            </a:extLst>
          </p:cNvPr>
          <p:cNvSpPr txBox="1"/>
          <p:nvPr/>
        </p:nvSpPr>
        <p:spPr>
          <a:xfrm>
            <a:off x="5770534" y="1962807"/>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a:solidFill>
                  <a:srgbClr val="22404D"/>
                </a:solidFill>
                <a:latin typeface="Montserrat" pitchFamily="2" charset="0"/>
              </a:rPr>
              <a:t>	</a:t>
            </a:r>
            <a:r>
              <a:rPr lang="en-US" sz="2000">
                <a:solidFill>
                  <a:srgbClr val="22404D"/>
                </a:solidFill>
                <a:latin typeface="Montserrat" pitchFamily="2" charset="0"/>
              </a:rPr>
              <a:t>Keep instructions </a:t>
            </a:r>
            <a:r>
              <a:rPr lang="en-US" sz="2000" b="1">
                <a:solidFill>
                  <a:srgbClr val="22404D"/>
                </a:solidFill>
                <a:latin typeface="Montserrat" pitchFamily="2" charset="0"/>
              </a:rPr>
              <a:t>clear </a:t>
            </a:r>
            <a:r>
              <a:rPr lang="en-US" sz="2000">
                <a:solidFill>
                  <a:srgbClr val="22404D"/>
                </a:solidFill>
                <a:latin typeface="Montserrat" pitchFamily="2" charset="0"/>
              </a:rPr>
              <a:t>&amp;</a:t>
            </a:r>
            <a:r>
              <a:rPr lang="en-US" sz="2000" b="1">
                <a:solidFill>
                  <a:srgbClr val="22404D"/>
                </a:solidFill>
                <a:latin typeface="Montserrat" pitchFamily="2" charset="0"/>
              </a:rPr>
              <a:t> simple</a:t>
            </a:r>
            <a:endParaRPr kumimoji="0" lang="en-US" sz="2000" b="0"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14" name="TextBox 13">
            <a:extLst>
              <a:ext uri="{FF2B5EF4-FFF2-40B4-BE49-F238E27FC236}">
                <a16:creationId xmlns:a16="http://schemas.microsoft.com/office/drawing/2014/main" id="{CECB7687-166C-7B1F-9370-3D9500A10CD5}"/>
              </a:ext>
            </a:extLst>
          </p:cNvPr>
          <p:cNvSpPr txBox="1"/>
          <p:nvPr/>
        </p:nvSpPr>
        <p:spPr>
          <a:xfrm>
            <a:off x="5770534" y="2566718"/>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Use </a:t>
            </a:r>
            <a:r>
              <a:rPr lang="en-US" sz="2000" b="1">
                <a:solidFill>
                  <a:srgbClr val="22404D"/>
                </a:solidFill>
                <a:latin typeface="Montserrat" pitchFamily="2" charset="0"/>
              </a:rPr>
              <a:t>call-and-response</a:t>
            </a:r>
            <a:r>
              <a:rPr lang="en-US" sz="2000">
                <a:solidFill>
                  <a:srgbClr val="22404D"/>
                </a:solidFill>
                <a:latin typeface="Montserrat" pitchFamily="2" charset="0"/>
              </a:rPr>
              <a:t> techniques</a:t>
            </a:r>
            <a:endParaRPr lang="en-US" sz="2000" b="1">
              <a:solidFill>
                <a:srgbClr val="22404D"/>
              </a:solidFill>
              <a:latin typeface="Montserrat" pitchFamily="2" charset="0"/>
            </a:endParaRPr>
          </a:p>
        </p:txBody>
      </p:sp>
      <p:sp>
        <p:nvSpPr>
          <p:cNvPr id="15" name="TextBox 14">
            <a:extLst>
              <a:ext uri="{FF2B5EF4-FFF2-40B4-BE49-F238E27FC236}">
                <a16:creationId xmlns:a16="http://schemas.microsoft.com/office/drawing/2014/main" id="{98065A6F-F462-FA4F-00A7-404E6FA5A534}"/>
              </a:ext>
            </a:extLst>
          </p:cNvPr>
          <p:cNvSpPr txBox="1"/>
          <p:nvPr/>
        </p:nvSpPr>
        <p:spPr>
          <a:xfrm>
            <a:off x="5770534" y="3165284"/>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Praise </a:t>
            </a:r>
            <a:r>
              <a:rPr lang="en-US" sz="2000" b="1">
                <a:solidFill>
                  <a:srgbClr val="22404D"/>
                </a:solidFill>
                <a:latin typeface="Montserrat" pitchFamily="2" charset="0"/>
              </a:rPr>
              <a:t>often</a:t>
            </a:r>
          </a:p>
        </p:txBody>
      </p:sp>
      <p:sp>
        <p:nvSpPr>
          <p:cNvPr id="18" name="TextBox 17">
            <a:extLst>
              <a:ext uri="{FF2B5EF4-FFF2-40B4-BE49-F238E27FC236}">
                <a16:creationId xmlns:a16="http://schemas.microsoft.com/office/drawing/2014/main" id="{29E55415-EFFB-2314-5252-2C94B9DD46FB}"/>
              </a:ext>
            </a:extLst>
          </p:cNvPr>
          <p:cNvSpPr txBox="1"/>
          <p:nvPr/>
        </p:nvSpPr>
        <p:spPr>
          <a:xfrm>
            <a:off x="5770534" y="3763850"/>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Keeps students </a:t>
            </a:r>
            <a:r>
              <a:rPr lang="en-US" sz="2000" b="1">
                <a:solidFill>
                  <a:srgbClr val="22404D"/>
                </a:solidFill>
                <a:latin typeface="Montserrat" pitchFamily="2" charset="0"/>
              </a:rPr>
              <a:t>moving </a:t>
            </a:r>
            <a:r>
              <a:rPr lang="en-US" sz="2000">
                <a:solidFill>
                  <a:srgbClr val="22404D"/>
                </a:solidFill>
                <a:latin typeface="Montserrat" pitchFamily="2" charset="0"/>
              </a:rPr>
              <a:t>&amp; </a:t>
            </a:r>
            <a:r>
              <a:rPr lang="en-US" sz="2000" b="1">
                <a:solidFill>
                  <a:srgbClr val="22404D"/>
                </a:solidFill>
                <a:latin typeface="Montserrat" pitchFamily="2" charset="0"/>
              </a:rPr>
              <a:t>involved</a:t>
            </a:r>
          </a:p>
        </p:txBody>
      </p:sp>
      <p:sp>
        <p:nvSpPr>
          <p:cNvPr id="20" name="TextBox 19">
            <a:extLst>
              <a:ext uri="{FF2B5EF4-FFF2-40B4-BE49-F238E27FC236}">
                <a16:creationId xmlns:a16="http://schemas.microsoft.com/office/drawing/2014/main" id="{47758813-6B82-EE3F-7309-BCC033437FF6}"/>
              </a:ext>
            </a:extLst>
          </p:cNvPr>
          <p:cNvSpPr txBox="1"/>
          <p:nvPr/>
        </p:nvSpPr>
        <p:spPr>
          <a:xfrm>
            <a:off x="5770534" y="4474034"/>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Use everyday </a:t>
            </a:r>
            <a:r>
              <a:rPr lang="en-US" sz="2000" b="1">
                <a:solidFill>
                  <a:srgbClr val="22404D"/>
                </a:solidFill>
                <a:latin typeface="Montserrat" pitchFamily="2" charset="0"/>
              </a:rPr>
              <a:t>examples</a:t>
            </a:r>
            <a:r>
              <a:rPr lang="en-US" sz="2000">
                <a:solidFill>
                  <a:srgbClr val="22404D"/>
                </a:solidFill>
                <a:latin typeface="Montserrat" pitchFamily="2" charset="0"/>
              </a:rPr>
              <a:t> they can relate to</a:t>
            </a:r>
            <a:endParaRPr lang="en-US" sz="2000" b="1">
              <a:solidFill>
                <a:srgbClr val="22404D"/>
              </a:solidFill>
              <a:latin typeface="Montserrat" pitchFamily="2" charset="0"/>
            </a:endParaRPr>
          </a:p>
        </p:txBody>
      </p:sp>
      <p:pic>
        <p:nvPicPr>
          <p:cNvPr id="21" name="Picture 20">
            <a:extLst>
              <a:ext uri="{FF2B5EF4-FFF2-40B4-BE49-F238E27FC236}">
                <a16:creationId xmlns:a16="http://schemas.microsoft.com/office/drawing/2014/main" id="{83C725C3-A4FB-74C2-B569-0AFCA265E4C5}"/>
              </a:ext>
            </a:extLst>
          </p:cNvPr>
          <p:cNvPicPr>
            <a:picLocks noChangeAspect="1"/>
          </p:cNvPicPr>
          <p:nvPr/>
        </p:nvPicPr>
        <p:blipFill>
          <a:blip r:embed="rId3">
            <a:extLst>
              <a:ext uri="{28A0092B-C50C-407E-A947-70E740481C1C}">
                <a14:useLocalDpi xmlns:a14="http://schemas.microsoft.com/office/drawing/2010/main" val="0"/>
              </a:ext>
            </a:extLst>
          </a:blip>
          <a:srcRect l="231" t="12307" r="-231" b="6027"/>
          <a:stretch>
            <a:fillRect/>
          </a:stretch>
        </p:blipFill>
        <p:spPr>
          <a:xfrm>
            <a:off x="0" y="0"/>
            <a:ext cx="5598484" cy="6858000"/>
          </a:xfrm>
          <a:prstGeom prst="rect">
            <a:avLst/>
          </a:prstGeom>
        </p:spPr>
      </p:pic>
    </p:spTree>
    <p:extLst>
      <p:ext uri="{BB962C8B-B14F-4D97-AF65-F5344CB8AC3E}">
        <p14:creationId xmlns:p14="http://schemas.microsoft.com/office/powerpoint/2010/main" val="1214127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D69A0-D30A-CB5A-6EF2-3F0932EACE91}"/>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EB3B0B10-7394-9C68-0B3B-93A89B21B53D}"/>
              </a:ext>
            </a:extLst>
          </p:cNvPr>
          <p:cNvSpPr txBox="1"/>
          <p:nvPr/>
        </p:nvSpPr>
        <p:spPr>
          <a:xfrm>
            <a:off x="370422" y="1368646"/>
            <a:ext cx="564531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Middle School Students: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26" name="TextBox 25">
            <a:extLst>
              <a:ext uri="{FF2B5EF4-FFF2-40B4-BE49-F238E27FC236}">
                <a16:creationId xmlns:a16="http://schemas.microsoft.com/office/drawing/2014/main" id="{B48167CE-9276-D7EA-5E98-D0946B3F465A}"/>
              </a:ext>
            </a:extLst>
          </p:cNvPr>
          <p:cNvSpPr txBox="1"/>
          <p:nvPr/>
        </p:nvSpPr>
        <p:spPr>
          <a:xfrm>
            <a:off x="635817" y="506131"/>
            <a:ext cx="5706664"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Middle School Engagement</a:t>
            </a:r>
          </a:p>
        </p:txBody>
      </p:sp>
      <p:cxnSp>
        <p:nvCxnSpPr>
          <p:cNvPr id="28" name="Straight Connector 27">
            <a:extLst>
              <a:ext uri="{FF2B5EF4-FFF2-40B4-BE49-F238E27FC236}">
                <a16:creationId xmlns:a16="http://schemas.microsoft.com/office/drawing/2014/main" id="{88DA749A-C89E-BBAB-8A90-341B3CF43E0C}"/>
              </a:ext>
            </a:extLst>
          </p:cNvPr>
          <p:cNvCxnSpPr/>
          <p:nvPr/>
        </p:nvCxnSpPr>
        <p:spPr>
          <a:xfrm>
            <a:off x="524364"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317FE70-7070-68D9-DC88-4E7E3FC78FEA}"/>
              </a:ext>
            </a:extLst>
          </p:cNvPr>
          <p:cNvSpPr txBox="1"/>
          <p:nvPr/>
        </p:nvSpPr>
        <p:spPr>
          <a:xfrm>
            <a:off x="370670" y="2146646"/>
            <a:ext cx="6089962" cy="122084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Are developing their own </a:t>
            </a:r>
            <a:r>
              <a:rPr lang="en-US" sz="2000" b="1">
                <a:solidFill>
                  <a:srgbClr val="22404D"/>
                </a:solidFill>
                <a:latin typeface="Montserrat" pitchFamily="2" charset="0"/>
              </a:rPr>
              <a:t>opinions</a:t>
            </a:r>
            <a:r>
              <a:rPr lang="en-US" sz="2000">
                <a:solidFill>
                  <a:srgbClr val="22404D"/>
                </a:solidFill>
                <a:latin typeface="Montserrat" pitchFamily="2" charset="0"/>
              </a:rPr>
              <a:t> &amp; </a:t>
            </a:r>
            <a:r>
              <a:rPr lang="en-US" sz="2000" b="1">
                <a:solidFill>
                  <a:srgbClr val="22404D"/>
                </a:solidFill>
                <a:latin typeface="Montserrat" pitchFamily="2" charset="0"/>
              </a:rPr>
              <a:t>identities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8" name="TextBox 7">
            <a:extLst>
              <a:ext uri="{FF2B5EF4-FFF2-40B4-BE49-F238E27FC236}">
                <a16:creationId xmlns:a16="http://schemas.microsoft.com/office/drawing/2014/main" id="{09634413-94CC-009A-EE8A-1F7F77ABDFDF}"/>
              </a:ext>
            </a:extLst>
          </p:cNvPr>
          <p:cNvSpPr txBox="1"/>
          <p:nvPr/>
        </p:nvSpPr>
        <p:spPr>
          <a:xfrm>
            <a:off x="370670" y="3163049"/>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Can be easily influenced by </a:t>
            </a:r>
            <a:r>
              <a:rPr lang="en-US" sz="2000" b="1">
                <a:solidFill>
                  <a:srgbClr val="22404D"/>
                </a:solidFill>
                <a:latin typeface="Montserrat" pitchFamily="2" charset="0"/>
              </a:rPr>
              <a:t>personal</a:t>
            </a:r>
            <a:r>
              <a:rPr lang="en-US" sz="2000">
                <a:solidFill>
                  <a:srgbClr val="22404D"/>
                </a:solidFill>
                <a:latin typeface="Montserrat" pitchFamily="2" charset="0"/>
              </a:rPr>
              <a:t> </a:t>
            </a:r>
            <a:r>
              <a:rPr lang="en-US" sz="2000" b="1">
                <a:solidFill>
                  <a:srgbClr val="22404D"/>
                </a:solidFill>
                <a:latin typeface="Montserrat" pitchFamily="2" charset="0"/>
              </a:rPr>
              <a:t>interests</a:t>
            </a:r>
          </a:p>
        </p:txBody>
      </p:sp>
      <p:sp>
        <p:nvSpPr>
          <p:cNvPr id="10" name="TextBox 9">
            <a:extLst>
              <a:ext uri="{FF2B5EF4-FFF2-40B4-BE49-F238E27FC236}">
                <a16:creationId xmlns:a16="http://schemas.microsoft.com/office/drawing/2014/main" id="{D2903D68-DA4A-83E3-E9D4-2AB5C443A429}"/>
              </a:ext>
            </a:extLst>
          </p:cNvPr>
          <p:cNvSpPr txBox="1"/>
          <p:nvPr/>
        </p:nvSpPr>
        <p:spPr>
          <a:xfrm>
            <a:off x="370670" y="4251877"/>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Are looking for opportunities to contribute &amp;</a:t>
            </a:r>
            <a:r>
              <a:rPr lang="en-US" sz="2000" b="1">
                <a:solidFill>
                  <a:srgbClr val="22404D"/>
                </a:solidFill>
                <a:latin typeface="Montserrat" pitchFamily="2" charset="0"/>
              </a:rPr>
              <a:t> share ideas</a:t>
            </a:r>
            <a:endParaRPr lang="en-US" sz="2000">
              <a:solidFill>
                <a:srgbClr val="22404D"/>
              </a:solidFill>
              <a:latin typeface="Montserrat" pitchFamily="2" charset="0"/>
            </a:endParaRPr>
          </a:p>
        </p:txBody>
      </p:sp>
      <p:pic>
        <p:nvPicPr>
          <p:cNvPr id="3" name="Picture 2">
            <a:extLst>
              <a:ext uri="{FF2B5EF4-FFF2-40B4-BE49-F238E27FC236}">
                <a16:creationId xmlns:a16="http://schemas.microsoft.com/office/drawing/2014/main" id="{14C744DB-86EA-319F-7F98-6D32A26EA413}"/>
              </a:ext>
            </a:extLst>
          </p:cNvPr>
          <p:cNvPicPr>
            <a:picLocks noChangeAspect="1"/>
          </p:cNvPicPr>
          <p:nvPr/>
        </p:nvPicPr>
        <p:blipFill>
          <a:blip r:embed="rId3">
            <a:extLst>
              <a:ext uri="{28A0092B-C50C-407E-A947-70E740481C1C}">
                <a14:useLocalDpi xmlns:a14="http://schemas.microsoft.com/office/drawing/2010/main" val="0"/>
              </a:ext>
            </a:extLst>
          </a:blip>
          <a:srcRect l="37455" t="22321" r="37455" b="31680"/>
          <a:stretch>
            <a:fillRect/>
          </a:stretch>
        </p:blipFill>
        <p:spPr>
          <a:xfrm>
            <a:off x="6580886" y="0"/>
            <a:ext cx="5611114" cy="6858000"/>
          </a:xfrm>
          <a:prstGeom prst="rect">
            <a:avLst/>
          </a:prstGeom>
        </p:spPr>
      </p:pic>
    </p:spTree>
    <p:extLst>
      <p:ext uri="{BB962C8B-B14F-4D97-AF65-F5344CB8AC3E}">
        <p14:creationId xmlns:p14="http://schemas.microsoft.com/office/powerpoint/2010/main" val="607306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19212-4FC0-DCFF-04D3-87244323D903}"/>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25853034-3222-4724-5D4C-F8A7BD7A9A2D}"/>
              </a:ext>
            </a:extLst>
          </p:cNvPr>
          <p:cNvSpPr txBox="1"/>
          <p:nvPr/>
        </p:nvSpPr>
        <p:spPr>
          <a:xfrm>
            <a:off x="5889283" y="506131"/>
            <a:ext cx="5706664"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Middle School Engagement</a:t>
            </a:r>
          </a:p>
        </p:txBody>
      </p:sp>
      <p:pic>
        <p:nvPicPr>
          <p:cNvPr id="15" name="Picture 14" descr="A couple of girls sitting at a table&#10;&#10;Description automatically generated">
            <a:extLst>
              <a:ext uri="{FF2B5EF4-FFF2-40B4-BE49-F238E27FC236}">
                <a16:creationId xmlns:a16="http://schemas.microsoft.com/office/drawing/2014/main" id="{1CF526F3-8726-A52E-374C-B8140A32FED6}"/>
              </a:ext>
            </a:extLst>
          </p:cNvPr>
          <p:cNvPicPr>
            <a:picLocks noChangeAspect="1"/>
          </p:cNvPicPr>
          <p:nvPr/>
        </p:nvPicPr>
        <p:blipFill>
          <a:blip r:embed="rId3">
            <a:alphaModFix/>
          </a:blip>
          <a:srcRect l="8314" t="3207" r="45596" b="12294"/>
          <a:stretch>
            <a:fillRect/>
          </a:stretch>
        </p:blipFill>
        <p:spPr>
          <a:xfrm>
            <a:off x="0" y="0"/>
            <a:ext cx="5611113" cy="6858000"/>
          </a:xfrm>
          <a:prstGeom prst="rect">
            <a:avLst/>
          </a:prstGeom>
        </p:spPr>
      </p:pic>
      <p:cxnSp>
        <p:nvCxnSpPr>
          <p:cNvPr id="16" name="Straight Connector 15">
            <a:extLst>
              <a:ext uri="{FF2B5EF4-FFF2-40B4-BE49-F238E27FC236}">
                <a16:creationId xmlns:a16="http://schemas.microsoft.com/office/drawing/2014/main" id="{93DC0750-54B8-4ACE-E887-A008FC0F8C59}"/>
              </a:ext>
            </a:extLst>
          </p:cNvPr>
          <p:cNvCxnSpPr/>
          <p:nvPr/>
        </p:nvCxnSpPr>
        <p:spPr>
          <a:xfrm>
            <a:off x="5666511"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85C9380-51B6-B7DB-1640-A67796CA7C4C}"/>
              </a:ext>
            </a:extLst>
          </p:cNvPr>
          <p:cNvSpPr txBox="1"/>
          <p:nvPr/>
        </p:nvSpPr>
        <p:spPr>
          <a:xfrm>
            <a:off x="5727862" y="1410191"/>
            <a:ext cx="564531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Engagement Tips:</a:t>
            </a: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6" name="TextBox 5">
            <a:extLst>
              <a:ext uri="{FF2B5EF4-FFF2-40B4-BE49-F238E27FC236}">
                <a16:creationId xmlns:a16="http://schemas.microsoft.com/office/drawing/2014/main" id="{793CE7F3-2D16-3BA4-265C-411D63F4C683}"/>
              </a:ext>
            </a:extLst>
          </p:cNvPr>
          <p:cNvSpPr txBox="1"/>
          <p:nvPr/>
        </p:nvSpPr>
        <p:spPr>
          <a:xfrm>
            <a:off x="5770534" y="1962807"/>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a:solidFill>
                  <a:srgbClr val="22404D"/>
                </a:solidFill>
                <a:latin typeface="Montserrat" pitchFamily="2" charset="0"/>
              </a:rPr>
              <a:t>	</a:t>
            </a:r>
            <a:r>
              <a:rPr lang="en-US" sz="2000">
                <a:solidFill>
                  <a:srgbClr val="22404D"/>
                </a:solidFill>
                <a:latin typeface="Montserrat" pitchFamily="2" charset="0"/>
              </a:rPr>
              <a:t>Connect concepts to students’ </a:t>
            </a:r>
            <a:r>
              <a:rPr lang="en-US" sz="2000" b="1">
                <a:solidFill>
                  <a:srgbClr val="22404D"/>
                </a:solidFill>
                <a:latin typeface="Montserrat" pitchFamily="2" charset="0"/>
              </a:rPr>
              <a:t>interests</a:t>
            </a:r>
          </a:p>
        </p:txBody>
      </p:sp>
      <p:sp>
        <p:nvSpPr>
          <p:cNvPr id="8" name="TextBox 7">
            <a:extLst>
              <a:ext uri="{FF2B5EF4-FFF2-40B4-BE49-F238E27FC236}">
                <a16:creationId xmlns:a16="http://schemas.microsoft.com/office/drawing/2014/main" id="{4BCC31F6-F623-510F-15CA-DDB27729B521}"/>
              </a:ext>
            </a:extLst>
          </p:cNvPr>
          <p:cNvSpPr txBox="1"/>
          <p:nvPr/>
        </p:nvSpPr>
        <p:spPr>
          <a:xfrm>
            <a:off x="5770534" y="2566718"/>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Encourage </a:t>
            </a:r>
            <a:r>
              <a:rPr lang="en-US" sz="2000" b="1">
                <a:solidFill>
                  <a:srgbClr val="22404D"/>
                </a:solidFill>
                <a:latin typeface="Montserrat" pitchFamily="2" charset="0"/>
              </a:rPr>
              <a:t>discussion</a:t>
            </a:r>
            <a:r>
              <a:rPr lang="en-US" sz="2000">
                <a:solidFill>
                  <a:srgbClr val="22404D"/>
                </a:solidFill>
                <a:latin typeface="Montserrat" pitchFamily="2" charset="0"/>
              </a:rPr>
              <a:t> &amp; </a:t>
            </a:r>
            <a:r>
              <a:rPr lang="en-US" sz="2000" b="1">
                <a:solidFill>
                  <a:srgbClr val="22404D"/>
                </a:solidFill>
                <a:latin typeface="Montserrat" pitchFamily="2" charset="0"/>
              </a:rPr>
              <a:t>opinion</a:t>
            </a:r>
          </a:p>
        </p:txBody>
      </p:sp>
      <p:sp>
        <p:nvSpPr>
          <p:cNvPr id="10" name="TextBox 9">
            <a:extLst>
              <a:ext uri="{FF2B5EF4-FFF2-40B4-BE49-F238E27FC236}">
                <a16:creationId xmlns:a16="http://schemas.microsoft.com/office/drawing/2014/main" id="{3E86C1FB-8600-6EAC-6444-B08F1B1C1720}"/>
              </a:ext>
            </a:extLst>
          </p:cNvPr>
          <p:cNvSpPr txBox="1"/>
          <p:nvPr/>
        </p:nvSpPr>
        <p:spPr>
          <a:xfrm>
            <a:off x="5770534" y="3165284"/>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a:solidFill>
                  <a:srgbClr val="22404D"/>
                </a:solidFill>
                <a:latin typeface="Montserrat" pitchFamily="2" charset="0"/>
              </a:rPr>
              <a:t>Avoid</a:t>
            </a:r>
            <a:r>
              <a:rPr lang="en-US" sz="2000">
                <a:solidFill>
                  <a:srgbClr val="22404D"/>
                </a:solidFill>
                <a:latin typeface="Montserrat" pitchFamily="2" charset="0"/>
              </a:rPr>
              <a:t> long lectures</a:t>
            </a:r>
            <a:endParaRPr lang="en-US" sz="2000" b="1">
              <a:solidFill>
                <a:srgbClr val="22404D"/>
              </a:solidFill>
              <a:latin typeface="Montserrat" pitchFamily="2" charset="0"/>
            </a:endParaRPr>
          </a:p>
        </p:txBody>
      </p:sp>
      <p:sp>
        <p:nvSpPr>
          <p:cNvPr id="17" name="TextBox 16">
            <a:extLst>
              <a:ext uri="{FF2B5EF4-FFF2-40B4-BE49-F238E27FC236}">
                <a16:creationId xmlns:a16="http://schemas.microsoft.com/office/drawing/2014/main" id="{2AE4B313-1E00-AE97-2166-B0E1D4FC7CAF}"/>
              </a:ext>
            </a:extLst>
          </p:cNvPr>
          <p:cNvSpPr txBox="1"/>
          <p:nvPr/>
        </p:nvSpPr>
        <p:spPr>
          <a:xfrm>
            <a:off x="5770534" y="3763850"/>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Give students </a:t>
            </a:r>
            <a:r>
              <a:rPr lang="en-US" sz="2000" b="1">
                <a:solidFill>
                  <a:srgbClr val="22404D"/>
                </a:solidFill>
                <a:latin typeface="Montserrat" pitchFamily="2" charset="0"/>
              </a:rPr>
              <a:t>opportunities</a:t>
            </a:r>
            <a:r>
              <a:rPr lang="en-US" sz="2000">
                <a:solidFill>
                  <a:srgbClr val="22404D"/>
                </a:solidFill>
                <a:latin typeface="Montserrat" pitchFamily="2" charset="0"/>
              </a:rPr>
              <a:t> to share </a:t>
            </a:r>
            <a:r>
              <a:rPr lang="en-US" sz="2000" b="1">
                <a:solidFill>
                  <a:srgbClr val="22404D"/>
                </a:solidFill>
                <a:latin typeface="Montserrat" pitchFamily="2" charset="0"/>
              </a:rPr>
              <a:t>ideas</a:t>
            </a:r>
          </a:p>
        </p:txBody>
      </p:sp>
    </p:spTree>
    <p:extLst>
      <p:ext uri="{BB962C8B-B14F-4D97-AF65-F5344CB8AC3E}">
        <p14:creationId xmlns:p14="http://schemas.microsoft.com/office/powerpoint/2010/main" val="958852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D89E4-F89C-BF7F-E2DD-61A63D3747E7}"/>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39641B13-7568-A0C8-1B2C-D66681A50956}"/>
              </a:ext>
            </a:extLst>
          </p:cNvPr>
          <p:cNvSpPr txBox="1"/>
          <p:nvPr/>
        </p:nvSpPr>
        <p:spPr>
          <a:xfrm>
            <a:off x="370422" y="1368646"/>
            <a:ext cx="564531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High School Students: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26" name="TextBox 25">
            <a:extLst>
              <a:ext uri="{FF2B5EF4-FFF2-40B4-BE49-F238E27FC236}">
                <a16:creationId xmlns:a16="http://schemas.microsoft.com/office/drawing/2014/main" id="{1AAD7839-5015-114C-2E0F-DD29078629EC}"/>
              </a:ext>
            </a:extLst>
          </p:cNvPr>
          <p:cNvSpPr txBox="1"/>
          <p:nvPr/>
        </p:nvSpPr>
        <p:spPr>
          <a:xfrm>
            <a:off x="635817" y="506131"/>
            <a:ext cx="5706664"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High School Engagement</a:t>
            </a:r>
          </a:p>
        </p:txBody>
      </p:sp>
      <p:cxnSp>
        <p:nvCxnSpPr>
          <p:cNvPr id="28" name="Straight Connector 27">
            <a:extLst>
              <a:ext uri="{FF2B5EF4-FFF2-40B4-BE49-F238E27FC236}">
                <a16:creationId xmlns:a16="http://schemas.microsoft.com/office/drawing/2014/main" id="{1CC33989-EFEB-DB1B-ED2D-0DDB357D0530}"/>
              </a:ext>
            </a:extLst>
          </p:cNvPr>
          <p:cNvCxnSpPr/>
          <p:nvPr/>
        </p:nvCxnSpPr>
        <p:spPr>
          <a:xfrm>
            <a:off x="524364"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4CEC255-4B6B-328A-2F45-9B8F4642A485}"/>
              </a:ext>
            </a:extLst>
          </p:cNvPr>
          <p:cNvSpPr txBox="1"/>
          <p:nvPr/>
        </p:nvSpPr>
        <p:spPr>
          <a:xfrm>
            <a:off x="366528" y="2111589"/>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Are thinking actively about their </a:t>
            </a:r>
            <a:r>
              <a:rPr lang="en-US" sz="2000" b="1">
                <a:solidFill>
                  <a:srgbClr val="22404D"/>
                </a:solidFill>
                <a:latin typeface="Montserrat" pitchFamily="2" charset="0"/>
              </a:rPr>
              <a:t>futures</a:t>
            </a:r>
            <a:endParaRPr kumimoji="0" lang="en-US" sz="20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8" name="TextBox 7">
            <a:extLst>
              <a:ext uri="{FF2B5EF4-FFF2-40B4-BE49-F238E27FC236}">
                <a16:creationId xmlns:a16="http://schemas.microsoft.com/office/drawing/2014/main" id="{2C88FB02-9054-3178-F169-C1E22F46FA6C}"/>
              </a:ext>
            </a:extLst>
          </p:cNvPr>
          <p:cNvSpPr txBox="1"/>
          <p:nvPr/>
        </p:nvSpPr>
        <p:spPr>
          <a:xfrm>
            <a:off x="345966" y="2759674"/>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Might be already </a:t>
            </a:r>
            <a:r>
              <a:rPr lang="en-US" sz="2000" b="1">
                <a:solidFill>
                  <a:srgbClr val="22404D"/>
                </a:solidFill>
                <a:latin typeface="Montserrat" pitchFamily="2" charset="0"/>
              </a:rPr>
              <a:t>working</a:t>
            </a:r>
            <a:r>
              <a:rPr lang="en-US" sz="2000">
                <a:solidFill>
                  <a:srgbClr val="22404D"/>
                </a:solidFill>
                <a:latin typeface="Montserrat" pitchFamily="2" charset="0"/>
              </a:rPr>
              <a:t>, </a:t>
            </a:r>
            <a:r>
              <a:rPr lang="en-US" sz="2000" b="1">
                <a:solidFill>
                  <a:srgbClr val="22404D"/>
                </a:solidFill>
                <a:latin typeface="Montserrat" pitchFamily="2" charset="0"/>
              </a:rPr>
              <a:t>saving money</a:t>
            </a:r>
            <a:r>
              <a:rPr lang="en-US" sz="2000">
                <a:solidFill>
                  <a:srgbClr val="22404D"/>
                </a:solidFill>
                <a:latin typeface="Montserrat" pitchFamily="2" charset="0"/>
              </a:rPr>
              <a:t>, thinking about their </a:t>
            </a:r>
            <a:r>
              <a:rPr lang="en-US" sz="2000" b="1">
                <a:solidFill>
                  <a:srgbClr val="22404D"/>
                </a:solidFill>
                <a:latin typeface="Montserrat" pitchFamily="2" charset="0"/>
              </a:rPr>
              <a:t>career goals</a:t>
            </a:r>
          </a:p>
        </p:txBody>
      </p:sp>
      <p:sp>
        <p:nvSpPr>
          <p:cNvPr id="10" name="TextBox 9">
            <a:extLst>
              <a:ext uri="{FF2B5EF4-FFF2-40B4-BE49-F238E27FC236}">
                <a16:creationId xmlns:a16="http://schemas.microsoft.com/office/drawing/2014/main" id="{12305563-8D6D-A86B-A749-22FCC4BD1A46}"/>
              </a:ext>
            </a:extLst>
          </p:cNvPr>
          <p:cNvSpPr txBox="1"/>
          <p:nvPr/>
        </p:nvSpPr>
        <p:spPr>
          <a:xfrm>
            <a:off x="345966" y="3869425"/>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Value </a:t>
            </a:r>
            <a:r>
              <a:rPr lang="en-US" sz="2000" b="1">
                <a:solidFill>
                  <a:srgbClr val="22404D"/>
                </a:solidFill>
                <a:latin typeface="Montserrat" pitchFamily="2" charset="0"/>
              </a:rPr>
              <a:t>authenticity</a:t>
            </a:r>
            <a:r>
              <a:rPr lang="en-US" sz="2000">
                <a:solidFill>
                  <a:srgbClr val="22404D"/>
                </a:solidFill>
                <a:latin typeface="Montserrat" pitchFamily="2" charset="0"/>
              </a:rPr>
              <a:t> &amp; </a:t>
            </a:r>
            <a:r>
              <a:rPr lang="en-US" sz="2000" b="1">
                <a:solidFill>
                  <a:srgbClr val="22404D"/>
                </a:solidFill>
                <a:latin typeface="Montserrat" pitchFamily="2" charset="0"/>
              </a:rPr>
              <a:t>practical</a:t>
            </a:r>
            <a:r>
              <a:rPr lang="en-US" sz="2000">
                <a:solidFill>
                  <a:srgbClr val="22404D"/>
                </a:solidFill>
                <a:latin typeface="Montserrat" pitchFamily="2" charset="0"/>
              </a:rPr>
              <a:t> information</a:t>
            </a:r>
          </a:p>
        </p:txBody>
      </p:sp>
      <p:sp>
        <p:nvSpPr>
          <p:cNvPr id="9" name="TextBox 8">
            <a:extLst>
              <a:ext uri="{FF2B5EF4-FFF2-40B4-BE49-F238E27FC236}">
                <a16:creationId xmlns:a16="http://schemas.microsoft.com/office/drawing/2014/main" id="{889F0DB9-074E-E843-6679-DFB789FD1363}"/>
              </a:ext>
            </a:extLst>
          </p:cNvPr>
          <p:cNvSpPr txBox="1"/>
          <p:nvPr/>
        </p:nvSpPr>
        <p:spPr>
          <a:xfrm>
            <a:off x="345966" y="4517511"/>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Want to understand how </a:t>
            </a:r>
            <a:r>
              <a:rPr lang="en-US" sz="2000" b="1">
                <a:solidFill>
                  <a:srgbClr val="22404D"/>
                </a:solidFill>
                <a:latin typeface="Montserrat" pitchFamily="2" charset="0"/>
              </a:rPr>
              <a:t>learning</a:t>
            </a:r>
            <a:r>
              <a:rPr lang="en-US" sz="2000">
                <a:solidFill>
                  <a:srgbClr val="22404D"/>
                </a:solidFill>
                <a:latin typeface="Montserrat" pitchFamily="2" charset="0"/>
              </a:rPr>
              <a:t> connects to </a:t>
            </a:r>
            <a:r>
              <a:rPr lang="en-US" sz="2000" b="1">
                <a:solidFill>
                  <a:srgbClr val="22404D"/>
                </a:solidFill>
                <a:latin typeface="Montserrat" pitchFamily="2" charset="0"/>
              </a:rPr>
              <a:t>real opportunities</a:t>
            </a:r>
          </a:p>
        </p:txBody>
      </p:sp>
      <p:pic>
        <p:nvPicPr>
          <p:cNvPr id="3" name="Picture 2">
            <a:extLst>
              <a:ext uri="{FF2B5EF4-FFF2-40B4-BE49-F238E27FC236}">
                <a16:creationId xmlns:a16="http://schemas.microsoft.com/office/drawing/2014/main" id="{BF65DD73-9C40-F92B-908D-14724CC1AFAD}"/>
              </a:ext>
            </a:extLst>
          </p:cNvPr>
          <p:cNvPicPr>
            <a:picLocks noChangeAspect="1"/>
          </p:cNvPicPr>
          <p:nvPr/>
        </p:nvPicPr>
        <p:blipFill>
          <a:blip r:embed="rId3">
            <a:extLst>
              <a:ext uri="{28A0092B-C50C-407E-A947-70E740481C1C}">
                <a14:useLocalDpi xmlns:a14="http://schemas.microsoft.com/office/drawing/2010/main" val="0"/>
              </a:ext>
            </a:extLst>
          </a:blip>
          <a:srcRect l="189" t="21665" r="62385" b="18387"/>
          <a:stretch>
            <a:fillRect/>
          </a:stretch>
        </p:blipFill>
        <p:spPr>
          <a:xfrm>
            <a:off x="6485336" y="0"/>
            <a:ext cx="5706664" cy="6858000"/>
          </a:xfrm>
          <a:prstGeom prst="rect">
            <a:avLst/>
          </a:prstGeom>
        </p:spPr>
      </p:pic>
    </p:spTree>
    <p:extLst>
      <p:ext uri="{BB962C8B-B14F-4D97-AF65-F5344CB8AC3E}">
        <p14:creationId xmlns:p14="http://schemas.microsoft.com/office/powerpoint/2010/main" val="307112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696A-23A4-44FF-2A78-43CE1D24967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12D9AF65-C207-D096-C14C-4A07790C9158}"/>
              </a:ext>
            </a:extLst>
          </p:cNvPr>
          <p:cNvSpPr txBox="1"/>
          <p:nvPr/>
        </p:nvSpPr>
        <p:spPr>
          <a:xfrm>
            <a:off x="5889283" y="506131"/>
            <a:ext cx="5706664"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u="none" strike="noStrike" kern="1200" cap="none" spc="0" normalizeH="0" baseline="0" noProof="0">
                <a:ln>
                  <a:noFill/>
                </a:ln>
                <a:solidFill>
                  <a:srgbClr val="22404D"/>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High School Engagement</a:t>
            </a:r>
          </a:p>
        </p:txBody>
      </p:sp>
      <p:cxnSp>
        <p:nvCxnSpPr>
          <p:cNvPr id="16" name="Straight Connector 15">
            <a:extLst>
              <a:ext uri="{FF2B5EF4-FFF2-40B4-BE49-F238E27FC236}">
                <a16:creationId xmlns:a16="http://schemas.microsoft.com/office/drawing/2014/main" id="{8AC3B467-216A-A524-FFCB-9D83E1CD3860}"/>
              </a:ext>
            </a:extLst>
          </p:cNvPr>
          <p:cNvCxnSpPr/>
          <p:nvPr/>
        </p:nvCxnSpPr>
        <p:spPr>
          <a:xfrm>
            <a:off x="5666511" y="1262261"/>
            <a:ext cx="5706664"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EBE440C-24F3-7CBC-9D25-B24E70A039F8}"/>
              </a:ext>
            </a:extLst>
          </p:cNvPr>
          <p:cNvSpPr txBox="1"/>
          <p:nvPr/>
        </p:nvSpPr>
        <p:spPr>
          <a:xfrm>
            <a:off x="5727862" y="1410191"/>
            <a:ext cx="564531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a:solidFill>
                  <a:srgbClr val="22404D"/>
                </a:solidFill>
                <a:latin typeface="Montserrat" pitchFamily="2" charset="0"/>
              </a:rPr>
              <a:t>Engagement Tips:</a:t>
            </a:r>
            <a:endParaRPr kumimoji="0" lang="en-US" sz="2400" b="1" i="0" u="none" strike="noStrike" kern="1200" cap="none" spc="0" normalizeH="0" baseline="30000" noProof="0">
              <a:ln>
                <a:noFill/>
              </a:ln>
              <a:solidFill>
                <a:srgbClr val="22404D"/>
              </a:solidFill>
              <a:effectLst/>
              <a:uLnTx/>
              <a:uFillTx/>
              <a:latin typeface="Montserrat" pitchFamily="2" charset="0"/>
              <a:ea typeface="+mn-ea"/>
              <a:cs typeface="+mn-cs"/>
            </a:endParaRPr>
          </a:p>
        </p:txBody>
      </p:sp>
      <p:sp>
        <p:nvSpPr>
          <p:cNvPr id="6" name="TextBox 5">
            <a:extLst>
              <a:ext uri="{FF2B5EF4-FFF2-40B4-BE49-F238E27FC236}">
                <a16:creationId xmlns:a16="http://schemas.microsoft.com/office/drawing/2014/main" id="{272759E9-1166-6C9C-666D-577CC03BDCE2}"/>
              </a:ext>
            </a:extLst>
          </p:cNvPr>
          <p:cNvSpPr txBox="1"/>
          <p:nvPr/>
        </p:nvSpPr>
        <p:spPr>
          <a:xfrm>
            <a:off x="5770534" y="1962807"/>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b="1">
                <a:solidFill>
                  <a:srgbClr val="22404D"/>
                </a:solidFill>
                <a:latin typeface="Montserrat" pitchFamily="2" charset="0"/>
              </a:rPr>
              <a:t>	</a:t>
            </a:r>
            <a:r>
              <a:rPr lang="en-US" sz="2000">
                <a:solidFill>
                  <a:srgbClr val="22404D"/>
                </a:solidFill>
                <a:latin typeface="Montserrat" pitchFamily="2" charset="0"/>
              </a:rPr>
              <a:t>Share your personal career journey</a:t>
            </a:r>
            <a:endParaRPr lang="en-US" sz="2000" b="1">
              <a:solidFill>
                <a:srgbClr val="22404D"/>
              </a:solidFill>
              <a:latin typeface="Montserrat" pitchFamily="2" charset="0"/>
            </a:endParaRPr>
          </a:p>
        </p:txBody>
      </p:sp>
      <p:sp>
        <p:nvSpPr>
          <p:cNvPr id="8" name="TextBox 7">
            <a:extLst>
              <a:ext uri="{FF2B5EF4-FFF2-40B4-BE49-F238E27FC236}">
                <a16:creationId xmlns:a16="http://schemas.microsoft.com/office/drawing/2014/main" id="{FBEF8A39-3288-F1F3-01F8-A75BF67EE8B8}"/>
              </a:ext>
            </a:extLst>
          </p:cNvPr>
          <p:cNvSpPr txBox="1"/>
          <p:nvPr/>
        </p:nvSpPr>
        <p:spPr>
          <a:xfrm>
            <a:off x="5770534" y="2566718"/>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Use real-world examples</a:t>
            </a:r>
            <a:endParaRPr lang="en-US" sz="2000" b="1">
              <a:solidFill>
                <a:srgbClr val="22404D"/>
              </a:solidFill>
              <a:latin typeface="Montserrat" pitchFamily="2" charset="0"/>
            </a:endParaRPr>
          </a:p>
        </p:txBody>
      </p:sp>
      <p:sp>
        <p:nvSpPr>
          <p:cNvPr id="10" name="TextBox 9">
            <a:extLst>
              <a:ext uri="{FF2B5EF4-FFF2-40B4-BE49-F238E27FC236}">
                <a16:creationId xmlns:a16="http://schemas.microsoft.com/office/drawing/2014/main" id="{D1EC82E1-3E9C-FCF0-EBA3-C483EB03C810}"/>
              </a:ext>
            </a:extLst>
          </p:cNvPr>
          <p:cNvSpPr txBox="1"/>
          <p:nvPr/>
        </p:nvSpPr>
        <p:spPr>
          <a:xfrm>
            <a:off x="5770534" y="3165284"/>
            <a:ext cx="6089962" cy="963597"/>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Be honest about challenges and lessons learned </a:t>
            </a:r>
            <a:endParaRPr lang="en-US" sz="2000" b="1">
              <a:solidFill>
                <a:srgbClr val="22404D"/>
              </a:solidFill>
              <a:latin typeface="Montserrat" pitchFamily="2" charset="0"/>
            </a:endParaRPr>
          </a:p>
        </p:txBody>
      </p:sp>
      <p:sp>
        <p:nvSpPr>
          <p:cNvPr id="17" name="TextBox 16">
            <a:extLst>
              <a:ext uri="{FF2B5EF4-FFF2-40B4-BE49-F238E27FC236}">
                <a16:creationId xmlns:a16="http://schemas.microsoft.com/office/drawing/2014/main" id="{E00FF2D4-7571-123B-B984-A545136EC23A}"/>
              </a:ext>
            </a:extLst>
          </p:cNvPr>
          <p:cNvSpPr txBox="1"/>
          <p:nvPr/>
        </p:nvSpPr>
        <p:spPr>
          <a:xfrm>
            <a:off x="5770534" y="4225515"/>
            <a:ext cx="6089962" cy="501932"/>
          </a:xfrm>
          <a:prstGeom prst="rect">
            <a:avLst/>
          </a:prstGeom>
          <a:noFill/>
        </p:spPr>
        <p:txBody>
          <a:bodyPr wrap="square" rtlCol="0">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a:solidFill>
                  <a:srgbClr val="22404D"/>
                </a:solidFill>
                <a:latin typeface="Montserrat" pitchFamily="2" charset="0"/>
              </a:rPr>
              <a:t>Give students </a:t>
            </a:r>
            <a:r>
              <a:rPr lang="en-US" sz="2000" b="1">
                <a:solidFill>
                  <a:srgbClr val="22404D"/>
                </a:solidFill>
                <a:latin typeface="Montserrat" pitchFamily="2" charset="0"/>
              </a:rPr>
              <a:t>opportunities</a:t>
            </a:r>
            <a:r>
              <a:rPr lang="en-US" sz="2000">
                <a:solidFill>
                  <a:srgbClr val="22404D"/>
                </a:solidFill>
                <a:latin typeface="Montserrat" pitchFamily="2" charset="0"/>
              </a:rPr>
              <a:t> to share </a:t>
            </a:r>
            <a:r>
              <a:rPr lang="en-US" sz="2000" b="1">
                <a:solidFill>
                  <a:srgbClr val="22404D"/>
                </a:solidFill>
                <a:latin typeface="Montserrat" pitchFamily="2" charset="0"/>
              </a:rPr>
              <a:t>ideas</a:t>
            </a:r>
          </a:p>
        </p:txBody>
      </p:sp>
      <p:pic>
        <p:nvPicPr>
          <p:cNvPr id="7" name="Picture 6">
            <a:extLst>
              <a:ext uri="{FF2B5EF4-FFF2-40B4-BE49-F238E27FC236}">
                <a16:creationId xmlns:a16="http://schemas.microsoft.com/office/drawing/2014/main" id="{FE7320C1-E2FA-66D0-BD7D-A1B2D0EAD69E}"/>
              </a:ext>
            </a:extLst>
          </p:cNvPr>
          <p:cNvPicPr>
            <a:picLocks noChangeAspect="1"/>
          </p:cNvPicPr>
          <p:nvPr/>
        </p:nvPicPr>
        <p:blipFill>
          <a:blip r:embed="rId3">
            <a:extLst>
              <a:ext uri="{28A0092B-C50C-407E-A947-70E740481C1C}">
                <a14:useLocalDpi xmlns:a14="http://schemas.microsoft.com/office/drawing/2010/main" val="0"/>
              </a:ext>
            </a:extLst>
          </a:blip>
          <a:srcRect l="24404" r="19617"/>
          <a:stretch>
            <a:fillRect/>
          </a:stretch>
        </p:blipFill>
        <p:spPr>
          <a:xfrm>
            <a:off x="0" y="0"/>
            <a:ext cx="5758675" cy="6858000"/>
          </a:xfrm>
          <a:prstGeom prst="rect">
            <a:avLst/>
          </a:prstGeom>
        </p:spPr>
      </p:pic>
    </p:spTree>
    <p:extLst>
      <p:ext uri="{BB962C8B-B14F-4D97-AF65-F5344CB8AC3E}">
        <p14:creationId xmlns:p14="http://schemas.microsoft.com/office/powerpoint/2010/main" val="2401084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918C6-18B9-C4CE-3907-A4379736E5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CE1D63-4962-2C94-E209-FE775F9FEF93}"/>
              </a:ext>
            </a:extLst>
          </p:cNvPr>
          <p:cNvSpPr>
            <a:spLocks noGrp="1"/>
          </p:cNvSpPr>
          <p:nvPr>
            <p:ph type="title"/>
          </p:nvPr>
        </p:nvSpPr>
        <p:spPr>
          <a:xfrm>
            <a:off x="445108" y="1032253"/>
            <a:ext cx="4419600" cy="850076"/>
          </a:xfrm>
        </p:spPr>
        <p:txBody>
          <a:bodyPr>
            <a:noAutofit/>
          </a:bodyPr>
          <a:lstStyle/>
          <a:p>
            <a:r>
              <a:rPr lang="en-US" sz="3600">
                <a:solidFill>
                  <a:schemeClr val="tx2"/>
                </a:solidFill>
                <a:latin typeface="Montserrat"/>
                <a:ea typeface="Verdana"/>
              </a:rPr>
              <a:t>GRADE LEVEL</a:t>
            </a:r>
            <a:br>
              <a:rPr lang="en-US" sz="3600">
                <a:solidFill>
                  <a:schemeClr val="tx2"/>
                </a:solidFill>
                <a:latin typeface="Montserrat"/>
                <a:ea typeface="Verdana"/>
              </a:rPr>
            </a:br>
            <a:r>
              <a:rPr lang="en-US" sz="3600">
                <a:solidFill>
                  <a:schemeClr val="tx2"/>
                </a:solidFill>
                <a:latin typeface="Montserrat"/>
                <a:ea typeface="Verdana"/>
              </a:rPr>
              <a:t>CHALLENGE</a:t>
            </a:r>
            <a:endParaRPr lang="en-US" sz="3600">
              <a:solidFill>
                <a:schemeClr val="tx2"/>
              </a:solidFill>
              <a:latin typeface="Montserrat"/>
            </a:endParaRPr>
          </a:p>
        </p:txBody>
      </p:sp>
      <p:sp>
        <p:nvSpPr>
          <p:cNvPr id="4" name="Rectangle 3">
            <a:extLst>
              <a:ext uri="{FF2B5EF4-FFF2-40B4-BE49-F238E27FC236}">
                <a16:creationId xmlns:a16="http://schemas.microsoft.com/office/drawing/2014/main" id="{6319E2B0-A07A-2868-FFA3-A5A1610E3B24}"/>
              </a:ext>
            </a:extLst>
          </p:cNvPr>
          <p:cNvSpPr/>
          <p:nvPr/>
        </p:nvSpPr>
        <p:spPr>
          <a:xfrm rot="16200000">
            <a:off x="4174149" y="-1194218"/>
            <a:ext cx="3843703" cy="12191999"/>
          </a:xfrm>
          <a:prstGeom prst="rect">
            <a:avLst/>
          </a:prstGeom>
          <a:solidFill>
            <a:srgbClr val="224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5F74"/>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A6F8138-481F-155B-93FC-D688A0C10DFB}"/>
              </a:ext>
            </a:extLst>
          </p:cNvPr>
          <p:cNvSpPr txBox="1"/>
          <p:nvPr/>
        </p:nvSpPr>
        <p:spPr>
          <a:xfrm>
            <a:off x="598006" y="3518543"/>
            <a:ext cx="227473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white"/>
                </a:solidFill>
                <a:latin typeface="Roboto Condensed Medium" panose="02000000000000000000" pitchFamily="2" charset="0"/>
                <a:ea typeface="Roboto Condensed Medium" panose="02000000000000000000" pitchFamily="2" charset="0"/>
                <a:cs typeface="Roboto Condensed Medium"/>
              </a:rPr>
              <a:t>READ THE SCENARIO</a:t>
            </a:r>
            <a:endParaRPr kumimoji="0" lang="en-US" sz="900" b="1" i="0" u="none" strike="noStrike" kern="1200" cap="none" spc="0" normalizeH="0" baseline="0" noProof="0">
              <a:ln>
                <a:noFill/>
              </a:ln>
              <a:solidFill>
                <a:prstClr val="white"/>
              </a:solidFill>
              <a:effectLst/>
              <a:uLnTx/>
              <a:uFillTx/>
              <a:latin typeface="Montserrat"/>
              <a:ea typeface="Roboto Black" panose="02000000000000000000" pitchFamily="2" charset="0"/>
              <a:cs typeface="Roboto Black" panose="02000000000000000000" pitchFamily="2" charset="0"/>
            </a:endParaRPr>
          </a:p>
        </p:txBody>
      </p:sp>
      <p:sp>
        <p:nvSpPr>
          <p:cNvPr id="14" name="TextBox 13">
            <a:extLst>
              <a:ext uri="{FF2B5EF4-FFF2-40B4-BE49-F238E27FC236}">
                <a16:creationId xmlns:a16="http://schemas.microsoft.com/office/drawing/2014/main" id="{4EE618A0-C1C6-373C-A3B3-92AC48EAC4FF}"/>
              </a:ext>
            </a:extLst>
          </p:cNvPr>
          <p:cNvSpPr txBox="1"/>
          <p:nvPr/>
        </p:nvSpPr>
        <p:spPr>
          <a:xfrm>
            <a:off x="3613796" y="3518543"/>
            <a:ext cx="227473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Roboto Condensed Medium" panose="02000000000000000000" pitchFamily="2" charset="0"/>
                <a:ea typeface="Roboto Condensed Medium" panose="02000000000000000000" pitchFamily="2" charset="0"/>
                <a:cs typeface="Roboto Condensed Medium"/>
              </a:rPr>
              <a:t>REVIEW THE THREE STRATEGIES</a:t>
            </a:r>
            <a:endParaRPr kumimoji="0" lang="en-US" sz="900" b="1" i="0" u="none" strike="noStrike" kern="1200" cap="none" spc="0" normalizeH="0" baseline="0" noProof="0">
              <a:ln>
                <a:noFill/>
              </a:ln>
              <a:solidFill>
                <a:prstClr val="white"/>
              </a:solidFill>
              <a:effectLst/>
              <a:uLnTx/>
              <a:uFillTx/>
              <a:latin typeface="Montserrat"/>
              <a:ea typeface="Roboto Black" panose="02000000000000000000" pitchFamily="2" charset="0"/>
              <a:cs typeface="Roboto Black" panose="02000000000000000000" pitchFamily="2" charset="0"/>
            </a:endParaRPr>
          </a:p>
        </p:txBody>
      </p:sp>
      <p:sp>
        <p:nvSpPr>
          <p:cNvPr id="17" name="TextBox 16">
            <a:extLst>
              <a:ext uri="{FF2B5EF4-FFF2-40B4-BE49-F238E27FC236}">
                <a16:creationId xmlns:a16="http://schemas.microsoft.com/office/drawing/2014/main" id="{8AA9D27A-F062-C107-79E0-675DDD7635D1}"/>
              </a:ext>
            </a:extLst>
          </p:cNvPr>
          <p:cNvSpPr txBox="1"/>
          <p:nvPr/>
        </p:nvSpPr>
        <p:spPr>
          <a:xfrm>
            <a:off x="6593046" y="3518543"/>
            <a:ext cx="2597427"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Roboto Condensed Medium" panose="02000000000000000000" pitchFamily="2" charset="0"/>
                <a:ea typeface="Roboto Condensed Medium" panose="02000000000000000000" pitchFamily="2" charset="0"/>
                <a:cs typeface="Roboto Condensed Medium"/>
              </a:rPr>
              <a:t>GUESS WHICH STRATEGY IS BEST SUITED FOR: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prstClr val="white"/>
                </a:solidFill>
                <a:latin typeface="Roboto Condensed Light" panose="020F0502020204030204" pitchFamily="2" charset="0"/>
                <a:ea typeface="Roboto Condensed Light" panose="020F0502020204030204" pitchFamily="2" charset="0"/>
                <a:cs typeface="Roboto Condensed Light" panose="020F0502020204030204" pitchFamily="2" charset="0"/>
              </a:rPr>
              <a:t>Elementary School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i="0" u="none" strike="noStrike" kern="1200" cap="none" spc="0" normalizeH="0" baseline="0" noProof="0">
                <a:ln>
                  <a:noFill/>
                </a:ln>
                <a:solidFill>
                  <a:prstClr val="white"/>
                </a:solidFill>
                <a:effectLst/>
                <a:uLnTx/>
                <a:uFillTx/>
                <a:latin typeface="Roboto Condensed Light" panose="020F0502020204030204" pitchFamily="2" charset="0"/>
                <a:ea typeface="Roboto Condensed Light" panose="020F0502020204030204" pitchFamily="2" charset="0"/>
                <a:cs typeface="Roboto Condensed Light" panose="020F0502020204030204" pitchFamily="2" charset="0"/>
              </a:rPr>
              <a:t>Middle School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prstClr val="white"/>
                </a:solidFill>
                <a:latin typeface="Roboto Condensed Light" panose="020F0502020204030204" pitchFamily="2" charset="0"/>
                <a:ea typeface="Roboto Condensed Light" panose="020F0502020204030204" pitchFamily="2" charset="0"/>
                <a:cs typeface="Roboto Condensed Light" panose="020F0502020204030204" pitchFamily="2" charset="0"/>
              </a:rPr>
              <a:t>High School</a:t>
            </a:r>
            <a:endParaRPr kumimoji="0" lang="en-US" sz="900" i="0" u="none" strike="noStrike" kern="1200" cap="none" spc="0" normalizeH="0" baseline="0" noProof="0">
              <a:ln>
                <a:noFill/>
              </a:ln>
              <a:solidFill>
                <a:prstClr val="white"/>
              </a:solidFill>
              <a:effectLst/>
              <a:uLnTx/>
              <a:uFillTx/>
              <a:latin typeface="Roboto Condensed Light" panose="020F0502020204030204" pitchFamily="2" charset="0"/>
              <a:ea typeface="Roboto Condensed Light" panose="020F0502020204030204" pitchFamily="2" charset="0"/>
              <a:cs typeface="Roboto Condensed Light" panose="020F0502020204030204" pitchFamily="2" charset="0"/>
            </a:endParaRPr>
          </a:p>
        </p:txBody>
      </p:sp>
      <p:sp>
        <p:nvSpPr>
          <p:cNvPr id="20" name="TextBox 19">
            <a:extLst>
              <a:ext uri="{FF2B5EF4-FFF2-40B4-BE49-F238E27FC236}">
                <a16:creationId xmlns:a16="http://schemas.microsoft.com/office/drawing/2014/main" id="{C62ECD64-1ABE-8A3D-1745-37EA2A28451F}"/>
              </a:ext>
            </a:extLst>
          </p:cNvPr>
          <p:cNvSpPr txBox="1"/>
          <p:nvPr/>
        </p:nvSpPr>
        <p:spPr>
          <a:xfrm>
            <a:off x="9169903" y="3554016"/>
            <a:ext cx="227473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Roboto Condensed Medium" panose="02000000000000000000" pitchFamily="2" charset="0"/>
                <a:ea typeface="Roboto Condensed Medium" panose="02000000000000000000" pitchFamily="2" charset="0"/>
                <a:cs typeface="Roboto Condensed Medium"/>
              </a:rPr>
              <a:t>SHARE YOUR ANSWER</a:t>
            </a:r>
            <a:endParaRPr kumimoji="0" lang="en-US" sz="900" b="1" i="0" u="none" strike="noStrike" kern="1200" cap="none" spc="0" normalizeH="0" baseline="0" noProof="0">
              <a:ln>
                <a:noFill/>
              </a:ln>
              <a:solidFill>
                <a:prstClr val="white"/>
              </a:solidFill>
              <a:effectLst/>
              <a:uLnTx/>
              <a:uFillTx/>
              <a:latin typeface="Montserrat"/>
              <a:ea typeface="Roboto Black" panose="02000000000000000000" pitchFamily="2" charset="0"/>
              <a:cs typeface="Roboto Black" panose="02000000000000000000" pitchFamily="2" charset="0"/>
            </a:endParaRPr>
          </a:p>
        </p:txBody>
      </p:sp>
      <p:grpSp>
        <p:nvGrpSpPr>
          <p:cNvPr id="52" name="Group 51">
            <a:extLst>
              <a:ext uri="{FF2B5EF4-FFF2-40B4-BE49-F238E27FC236}">
                <a16:creationId xmlns:a16="http://schemas.microsoft.com/office/drawing/2014/main" id="{76174927-0C07-9C20-AC1B-4C5CE331C222}"/>
              </a:ext>
            </a:extLst>
          </p:cNvPr>
          <p:cNvGrpSpPr/>
          <p:nvPr/>
        </p:nvGrpSpPr>
        <p:grpSpPr>
          <a:xfrm>
            <a:off x="1135204" y="2465138"/>
            <a:ext cx="1060704" cy="1034956"/>
            <a:chOff x="1135204" y="2465138"/>
            <a:chExt cx="1060704" cy="1034956"/>
          </a:xfrm>
        </p:grpSpPr>
        <p:sp>
          <p:nvSpPr>
            <p:cNvPr id="5" name="Hexagon 4">
              <a:extLst>
                <a:ext uri="{FF2B5EF4-FFF2-40B4-BE49-F238E27FC236}">
                  <a16:creationId xmlns:a16="http://schemas.microsoft.com/office/drawing/2014/main" id="{0D22F2B4-4E15-8A8D-5A0A-E80447ADED10}"/>
                </a:ext>
              </a:extLst>
            </p:cNvPr>
            <p:cNvSpPr/>
            <p:nvPr/>
          </p:nvSpPr>
          <p:spPr>
            <a:xfrm>
              <a:off x="1135204" y="246513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41635F04-46D3-DE04-6052-56D182B09A90}"/>
                </a:ext>
              </a:extLst>
            </p:cNvPr>
            <p:cNvSpPr txBox="1"/>
            <p:nvPr/>
          </p:nvSpPr>
          <p:spPr>
            <a:xfrm>
              <a:off x="1405612" y="2515209"/>
              <a:ext cx="601235"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grpSp>
      <p:grpSp>
        <p:nvGrpSpPr>
          <p:cNvPr id="53" name="Group 52">
            <a:extLst>
              <a:ext uri="{FF2B5EF4-FFF2-40B4-BE49-F238E27FC236}">
                <a16:creationId xmlns:a16="http://schemas.microsoft.com/office/drawing/2014/main" id="{8D2024AA-D31C-7C5E-3482-A404339ED230}"/>
              </a:ext>
            </a:extLst>
          </p:cNvPr>
          <p:cNvGrpSpPr/>
          <p:nvPr/>
        </p:nvGrpSpPr>
        <p:grpSpPr>
          <a:xfrm>
            <a:off x="4172487" y="2453333"/>
            <a:ext cx="1060704" cy="1046761"/>
            <a:chOff x="4172487" y="2453333"/>
            <a:chExt cx="1060704" cy="1046761"/>
          </a:xfrm>
        </p:grpSpPr>
        <p:sp>
          <p:nvSpPr>
            <p:cNvPr id="6" name="Hexagon 5">
              <a:extLst>
                <a:ext uri="{FF2B5EF4-FFF2-40B4-BE49-F238E27FC236}">
                  <a16:creationId xmlns:a16="http://schemas.microsoft.com/office/drawing/2014/main" id="{71D9775D-8122-3726-BBBB-766A692A5789}"/>
                </a:ext>
              </a:extLst>
            </p:cNvPr>
            <p:cNvSpPr/>
            <p:nvPr/>
          </p:nvSpPr>
          <p:spPr>
            <a:xfrm>
              <a:off x="4172487" y="2453333"/>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55381681-46CE-1C16-99FE-50BA1CE2A47F}"/>
                </a:ext>
              </a:extLst>
            </p:cNvPr>
            <p:cNvSpPr txBox="1"/>
            <p:nvPr/>
          </p:nvSpPr>
          <p:spPr>
            <a:xfrm>
              <a:off x="4424440" y="2515209"/>
              <a:ext cx="601235"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grpSp>
      <p:grpSp>
        <p:nvGrpSpPr>
          <p:cNvPr id="54" name="Group 53">
            <a:extLst>
              <a:ext uri="{FF2B5EF4-FFF2-40B4-BE49-F238E27FC236}">
                <a16:creationId xmlns:a16="http://schemas.microsoft.com/office/drawing/2014/main" id="{7C66EB0F-0008-032B-446D-7A48193A7923}"/>
              </a:ext>
            </a:extLst>
          </p:cNvPr>
          <p:cNvGrpSpPr/>
          <p:nvPr/>
        </p:nvGrpSpPr>
        <p:grpSpPr>
          <a:xfrm>
            <a:off x="7017259" y="2465138"/>
            <a:ext cx="1060704" cy="1034956"/>
            <a:chOff x="7017259" y="2465138"/>
            <a:chExt cx="1060704" cy="1034956"/>
          </a:xfrm>
        </p:grpSpPr>
        <p:sp>
          <p:nvSpPr>
            <p:cNvPr id="7" name="Hexagon 6">
              <a:extLst>
                <a:ext uri="{FF2B5EF4-FFF2-40B4-BE49-F238E27FC236}">
                  <a16:creationId xmlns:a16="http://schemas.microsoft.com/office/drawing/2014/main" id="{9BF60715-5A12-9270-5C8B-3C9E0E5644E4}"/>
                </a:ext>
              </a:extLst>
            </p:cNvPr>
            <p:cNvSpPr/>
            <p:nvPr/>
          </p:nvSpPr>
          <p:spPr>
            <a:xfrm>
              <a:off x="7017259" y="246513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086EC6D5-F27D-0071-C567-B28BEEF713F6}"/>
                </a:ext>
              </a:extLst>
            </p:cNvPr>
            <p:cNvSpPr txBox="1"/>
            <p:nvPr/>
          </p:nvSpPr>
          <p:spPr>
            <a:xfrm>
              <a:off x="7290525" y="2515209"/>
              <a:ext cx="601235"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grpSp>
      <p:grpSp>
        <p:nvGrpSpPr>
          <p:cNvPr id="55" name="Group 54">
            <a:extLst>
              <a:ext uri="{FF2B5EF4-FFF2-40B4-BE49-F238E27FC236}">
                <a16:creationId xmlns:a16="http://schemas.microsoft.com/office/drawing/2014/main" id="{B0E7606B-D5CA-4FF5-FB7C-5B2F38672AE5}"/>
              </a:ext>
            </a:extLst>
          </p:cNvPr>
          <p:cNvGrpSpPr/>
          <p:nvPr/>
        </p:nvGrpSpPr>
        <p:grpSpPr>
          <a:xfrm>
            <a:off x="9736904" y="2453333"/>
            <a:ext cx="1060704" cy="1046761"/>
            <a:chOff x="9736904" y="2453333"/>
            <a:chExt cx="1060704" cy="1046761"/>
          </a:xfrm>
        </p:grpSpPr>
        <p:sp>
          <p:nvSpPr>
            <p:cNvPr id="8" name="Hexagon 7">
              <a:extLst>
                <a:ext uri="{FF2B5EF4-FFF2-40B4-BE49-F238E27FC236}">
                  <a16:creationId xmlns:a16="http://schemas.microsoft.com/office/drawing/2014/main" id="{7D468460-0F2A-05D1-E0A1-956D34C8CBC2}"/>
                </a:ext>
              </a:extLst>
            </p:cNvPr>
            <p:cNvSpPr/>
            <p:nvPr/>
          </p:nvSpPr>
          <p:spPr>
            <a:xfrm>
              <a:off x="9736904" y="2453333"/>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TextBox 45">
              <a:extLst>
                <a:ext uri="{FF2B5EF4-FFF2-40B4-BE49-F238E27FC236}">
                  <a16:creationId xmlns:a16="http://schemas.microsoft.com/office/drawing/2014/main" id="{741C75E1-2424-45A3-9714-C3C0C1C58B64}"/>
                </a:ext>
              </a:extLst>
            </p:cNvPr>
            <p:cNvSpPr txBox="1"/>
            <p:nvPr/>
          </p:nvSpPr>
          <p:spPr>
            <a:xfrm>
              <a:off x="10006653" y="2515209"/>
              <a:ext cx="601235"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rPr>
                <a:t>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9879B"/>
                </a:solidFill>
                <a:effectLst/>
                <a:uLnTx/>
                <a:uFillTx/>
                <a:latin typeface="Roboto Condensed Medium" panose="02000000000000000000" pitchFamily="2" charset="0"/>
                <a:ea typeface="Roboto Condensed Medium" panose="02000000000000000000" pitchFamily="2" charset="0"/>
                <a:cs typeface="Roboto Condensed Medium" panose="02000000000000000000" pitchFamily="2" charset="0"/>
              </a:endParaRPr>
            </a:p>
          </p:txBody>
        </p:sp>
      </p:grpSp>
      <p:sp>
        <p:nvSpPr>
          <p:cNvPr id="48" name="TextBox 47">
            <a:extLst>
              <a:ext uri="{FF2B5EF4-FFF2-40B4-BE49-F238E27FC236}">
                <a16:creationId xmlns:a16="http://schemas.microsoft.com/office/drawing/2014/main" id="{CD5FC61A-79A0-93BB-2A5D-B441F76F2066}"/>
              </a:ext>
            </a:extLst>
          </p:cNvPr>
          <p:cNvSpPr txBox="1"/>
          <p:nvPr/>
        </p:nvSpPr>
        <p:spPr>
          <a:xfrm>
            <a:off x="4489844" y="690454"/>
            <a:ext cx="6487562" cy="175432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22404D"/>
                </a:solidFill>
                <a:effectLst/>
                <a:uLnTx/>
                <a:uFillTx/>
                <a:latin typeface="Montserrat"/>
                <a:ea typeface="ROBOTO BLACK"/>
                <a:cs typeface="Segoe UI"/>
              </a:rPr>
              <a:t>Can you identify the best-fit approach for each age group?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22404D"/>
                </a:solidFill>
                <a:effectLst/>
                <a:uLnTx/>
                <a:uFillTx/>
                <a:latin typeface="Montserrat"/>
                <a:ea typeface="ROBOTO BLACK"/>
                <a:cs typeface="Segoe UI"/>
              </a:rPr>
              <a:t>You may encounter similar situations in any classroom, but students at different ages often respond best to different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2404D"/>
              </a:solidFill>
              <a:effectLst/>
              <a:uLnTx/>
              <a:uFillTx/>
              <a:latin typeface="Montserrat"/>
              <a:ea typeface="Calibri"/>
              <a:cs typeface="Calibri"/>
            </a:endParaRPr>
          </a:p>
        </p:txBody>
      </p:sp>
      <p:grpSp>
        <p:nvGrpSpPr>
          <p:cNvPr id="57" name="Group 56">
            <a:extLst>
              <a:ext uri="{FF2B5EF4-FFF2-40B4-BE49-F238E27FC236}">
                <a16:creationId xmlns:a16="http://schemas.microsoft.com/office/drawing/2014/main" id="{341051BC-037B-B1B6-9EE8-F0B3A3F9D13E}"/>
              </a:ext>
            </a:extLst>
          </p:cNvPr>
          <p:cNvGrpSpPr/>
          <p:nvPr/>
        </p:nvGrpSpPr>
        <p:grpSpPr>
          <a:xfrm>
            <a:off x="3995202" y="4870482"/>
            <a:ext cx="4072400" cy="1545781"/>
            <a:chOff x="4005563" y="5077100"/>
            <a:chExt cx="4072400" cy="1545781"/>
          </a:xfrm>
        </p:grpSpPr>
        <p:sp>
          <p:nvSpPr>
            <p:cNvPr id="49" name="Google Shape;117;p19">
              <a:extLst>
                <a:ext uri="{FF2B5EF4-FFF2-40B4-BE49-F238E27FC236}">
                  <a16:creationId xmlns:a16="http://schemas.microsoft.com/office/drawing/2014/main" id="{977EF2C0-70CF-0729-063A-2691F1595D08}"/>
                </a:ext>
              </a:extLst>
            </p:cNvPr>
            <p:cNvSpPr/>
            <p:nvPr/>
          </p:nvSpPr>
          <p:spPr>
            <a:xfrm>
              <a:off x="4005563" y="5077100"/>
              <a:ext cx="4072400" cy="1545781"/>
            </a:xfrm>
            <a:prstGeom prst="roundRect">
              <a:avLst/>
            </a:prstGeom>
            <a:solidFill>
              <a:schemeClr val="bg2"/>
            </a:solidFill>
            <a:ln>
              <a:noFill/>
            </a:ln>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8FC440"/>
                </a:solidFill>
                <a:effectLst/>
                <a:highlight>
                  <a:srgbClr val="00FF00"/>
                </a:highlight>
                <a:uLnTx/>
                <a:uFillTx/>
                <a:latin typeface="Arial"/>
                <a:ea typeface="Arial"/>
                <a:cs typeface="Arial"/>
                <a:sym typeface="Arial"/>
              </a:endParaRPr>
            </a:p>
          </p:txBody>
        </p:sp>
        <p:grpSp>
          <p:nvGrpSpPr>
            <p:cNvPr id="56" name="Group 55">
              <a:extLst>
                <a:ext uri="{FF2B5EF4-FFF2-40B4-BE49-F238E27FC236}">
                  <a16:creationId xmlns:a16="http://schemas.microsoft.com/office/drawing/2014/main" id="{1B84BC97-BBE7-7BA6-43D0-EAE694D36C94}"/>
                </a:ext>
              </a:extLst>
            </p:cNvPr>
            <p:cNvGrpSpPr/>
            <p:nvPr/>
          </p:nvGrpSpPr>
          <p:grpSpPr>
            <a:xfrm>
              <a:off x="4207323" y="5084431"/>
              <a:ext cx="3860910" cy="1292749"/>
              <a:chOff x="4207323" y="5084431"/>
              <a:chExt cx="3860910" cy="1292749"/>
            </a:xfrm>
          </p:grpSpPr>
          <p:sp>
            <p:nvSpPr>
              <p:cNvPr id="50" name="Google Shape;118;p19">
                <a:extLst>
                  <a:ext uri="{FF2B5EF4-FFF2-40B4-BE49-F238E27FC236}">
                    <a16:creationId xmlns:a16="http://schemas.microsoft.com/office/drawing/2014/main" id="{A281BC57-5C7D-B5B7-927F-A268107CDFCD}"/>
                  </a:ext>
                </a:extLst>
              </p:cNvPr>
              <p:cNvSpPr txBox="1"/>
              <p:nvPr/>
            </p:nvSpPr>
            <p:spPr>
              <a:xfrm>
                <a:off x="5261986" y="5084431"/>
                <a:ext cx="2806247" cy="1081691"/>
              </a:xfrm>
              <a:prstGeom prst="rect">
                <a:avLst/>
              </a:prstGeom>
              <a:noFill/>
              <a:ln>
                <a:noFill/>
              </a:ln>
            </p:spPr>
            <p:txBody>
              <a:bodyPr spcFirstLastPara="1" wrap="square" lIns="91425" tIns="91425" rIns="91425" bIns="91425"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kumimoji="0" lang="en" sz="1800" b="1" i="0" u="sng"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Use this strategy</a:t>
                </a:r>
                <a:r>
                  <a:rPr kumimoji="0" lang="en" sz="1800" b="1" i="0" u="none"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a:t>
                </a:r>
                <a:endParaRPr kumimoji="0" sz="1600" b="0" i="0" u="none" strike="noStrike" kern="0" cap="none" spc="0" normalizeH="0" baseline="0" noProof="0">
                  <a:ln>
                    <a:noFill/>
                  </a:ln>
                  <a:solidFill>
                    <a:srgbClr val="22404D"/>
                  </a:solidFill>
                  <a:effectLst/>
                  <a:uLnTx/>
                  <a:uFillTx/>
                  <a:latin typeface="Montserrat" panose="00000500000000000000" pitchFamily="2" charset="0"/>
                  <a:ea typeface="Arial"/>
                  <a:cs typeface="Arial"/>
                  <a:sym typeface="Arial"/>
                </a:endParaRPr>
              </a:p>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lang="en" kern="0">
                    <a:solidFill>
                      <a:srgbClr val="22404D"/>
                    </a:solidFill>
                    <a:latin typeface="Montserrat" panose="00000500000000000000" pitchFamily="2" charset="0"/>
                    <a:ea typeface="Montserrat"/>
                    <a:cs typeface="Montserrat"/>
                    <a:sym typeface="Montserrat"/>
                  </a:rPr>
                  <a:t>Gamifying learning helps with information retention and keeps learning fun!</a:t>
                </a:r>
                <a:endParaRPr kumimoji="0" lang="en" sz="1800" b="0" i="0" u="none"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endParaRPr>
              </a:p>
            </p:txBody>
          </p:sp>
          <p:pic>
            <p:nvPicPr>
              <p:cNvPr id="51" name="Graphic 50">
                <a:extLst>
                  <a:ext uri="{FF2B5EF4-FFF2-40B4-BE49-F238E27FC236}">
                    <a16:creationId xmlns:a16="http://schemas.microsoft.com/office/drawing/2014/main" id="{DEEAE007-C00D-76B0-A697-7C290C3CE9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07323" y="5144562"/>
                <a:ext cx="1083854" cy="1232618"/>
              </a:xfrm>
              <a:prstGeom prst="rect">
                <a:avLst/>
              </a:prstGeom>
            </p:spPr>
          </p:pic>
        </p:grpSp>
      </p:grpSp>
    </p:spTree>
    <p:extLst>
      <p:ext uri="{BB962C8B-B14F-4D97-AF65-F5344CB8AC3E}">
        <p14:creationId xmlns:p14="http://schemas.microsoft.com/office/powerpoint/2010/main" val="36782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500"/>
                                        <p:tgtEl>
                                          <p:spTgt spid="20">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698D-E32E-DEB6-9A24-D73EE428C2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58C759D-7175-2035-625B-CD84DE9119EF}"/>
              </a:ext>
            </a:extLst>
          </p:cNvPr>
          <p:cNvSpPr/>
          <p:nvPr/>
        </p:nvSpPr>
        <p:spPr>
          <a:xfrm rot="16200000">
            <a:off x="-1063108" y="1063108"/>
            <a:ext cx="6858000" cy="4731784"/>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sp>
        <p:nvSpPr>
          <p:cNvPr id="2" name="TextBox 1">
            <a:extLst>
              <a:ext uri="{FF2B5EF4-FFF2-40B4-BE49-F238E27FC236}">
                <a16:creationId xmlns:a16="http://schemas.microsoft.com/office/drawing/2014/main" id="{A482603F-9753-615C-3B89-8871B0F78D33}"/>
              </a:ext>
            </a:extLst>
          </p:cNvPr>
          <p:cNvSpPr txBox="1"/>
          <p:nvPr/>
        </p:nvSpPr>
        <p:spPr>
          <a:xfrm>
            <a:off x="368299" y="931458"/>
            <a:ext cx="399518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bg1"/>
                </a:solidFill>
                <a:latin typeface="Montserrat"/>
                <a:ea typeface="Roboto Black"/>
                <a:cs typeface="Roboto Black"/>
              </a:rPr>
              <a:t>SCENARIO A</a:t>
            </a:r>
          </a:p>
          <a:p>
            <a:endParaRPr lang="en-US" sz="1400" b="1">
              <a:solidFill>
                <a:schemeClr val="bg1"/>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4" name="Hexagon 3">
            <a:extLst>
              <a:ext uri="{FF2B5EF4-FFF2-40B4-BE49-F238E27FC236}">
                <a16:creationId xmlns:a16="http://schemas.microsoft.com/office/drawing/2014/main" id="{B9D1A73D-E68D-6567-1102-B5C2EE01BABA}"/>
              </a:ext>
            </a:extLst>
          </p:cNvPr>
          <p:cNvSpPr/>
          <p:nvPr/>
        </p:nvSpPr>
        <p:spPr>
          <a:xfrm>
            <a:off x="4241075" y="93138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B729549-5225-EB61-4A93-4EC1E8E6F5B3}"/>
              </a:ext>
            </a:extLst>
          </p:cNvPr>
          <p:cNvSpPr txBox="1"/>
          <p:nvPr/>
        </p:nvSpPr>
        <p:spPr>
          <a:xfrm>
            <a:off x="381980" y="1795357"/>
            <a:ext cx="3451149" cy="3693319"/>
          </a:xfrm>
          <a:prstGeom prst="rect">
            <a:avLst/>
          </a:prstGeom>
          <a:noFill/>
        </p:spPr>
        <p:txBody>
          <a:bodyPr wrap="square" lIns="91440" tIns="45720" rIns="91440" bIns="45720" rtlCol="0" anchor="t">
            <a:spAutoFit/>
          </a:bodyPr>
          <a:lstStyle/>
          <a:p>
            <a:r>
              <a:rPr lang="en-US">
                <a:solidFill>
                  <a:schemeClr val="bg1"/>
                </a:solidFill>
                <a:latin typeface="Montserrat"/>
                <a:ea typeface="ROBOTO BLACK"/>
                <a:cs typeface="ROBOTO BLACK"/>
              </a:rPr>
              <a:t>You and your partner enter your JA classroom for the first time, and you would like to start the day with an icebreaker to get to know the students.</a:t>
            </a: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r>
              <a:rPr lang="en-US">
                <a:solidFill>
                  <a:schemeClr val="bg1"/>
                </a:solidFill>
                <a:latin typeface="Montserrat"/>
                <a:ea typeface="ROBOTO BLACK"/>
                <a:cs typeface="ROBOTO BLACK"/>
              </a:rPr>
              <a:t> </a:t>
            </a:r>
          </a:p>
          <a:p>
            <a:endParaRPr lang="en-US">
              <a:solidFill>
                <a:schemeClr val="bg1"/>
              </a:solidFill>
              <a:latin typeface="Montserrat"/>
              <a:ea typeface="ROBOTO BLACK"/>
              <a:cs typeface="ROBOTO BLACK"/>
            </a:endParaRPr>
          </a:p>
          <a:p>
            <a:r>
              <a:rPr lang="en-US" b="1">
                <a:solidFill>
                  <a:schemeClr val="bg1"/>
                </a:solidFill>
                <a:latin typeface="Montserrat"/>
                <a:ea typeface="ROBOTO BLACK"/>
                <a:cs typeface="ROBOTO BLACK"/>
              </a:rPr>
              <a:t>Match the strategy to the age group where it would be MOST effective.</a:t>
            </a:r>
          </a:p>
        </p:txBody>
      </p:sp>
      <p:grpSp>
        <p:nvGrpSpPr>
          <p:cNvPr id="13" name="Group 12">
            <a:extLst>
              <a:ext uri="{FF2B5EF4-FFF2-40B4-BE49-F238E27FC236}">
                <a16:creationId xmlns:a16="http://schemas.microsoft.com/office/drawing/2014/main" id="{4F895207-2F49-8593-0953-32496961494C}"/>
              </a:ext>
            </a:extLst>
          </p:cNvPr>
          <p:cNvGrpSpPr/>
          <p:nvPr/>
        </p:nvGrpSpPr>
        <p:grpSpPr>
          <a:xfrm>
            <a:off x="5359520" y="851720"/>
            <a:ext cx="3902124" cy="1025962"/>
            <a:chOff x="5374469" y="1508059"/>
            <a:chExt cx="3902124" cy="1025962"/>
          </a:xfrm>
        </p:grpSpPr>
        <p:sp>
          <p:nvSpPr>
            <p:cNvPr id="11" name="TextBox 10">
              <a:extLst>
                <a:ext uri="{FF2B5EF4-FFF2-40B4-BE49-F238E27FC236}">
                  <a16:creationId xmlns:a16="http://schemas.microsoft.com/office/drawing/2014/main" id="{3216165C-2B4C-D84B-46B4-DDEFDDC6330B}"/>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1</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12" name="TextBox 11">
              <a:extLst>
                <a:ext uri="{FF2B5EF4-FFF2-40B4-BE49-F238E27FC236}">
                  <a16:creationId xmlns:a16="http://schemas.microsoft.com/office/drawing/2014/main" id="{1746B552-1D2E-0623-C292-A296F356FA0D}"/>
                </a:ext>
              </a:extLst>
            </p:cNvPr>
            <p:cNvSpPr txBox="1"/>
            <p:nvPr/>
          </p:nvSpPr>
          <p:spPr>
            <a:xfrm>
              <a:off x="5374469" y="1795357"/>
              <a:ext cx="3902124" cy="738664"/>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All  the students take turns going around answering the question,  "If you had a superpower, what would it be?"</a:t>
              </a:r>
            </a:p>
          </p:txBody>
        </p:sp>
      </p:grpSp>
      <p:sp>
        <p:nvSpPr>
          <p:cNvPr id="29" name="TextBox 28">
            <a:extLst>
              <a:ext uri="{FF2B5EF4-FFF2-40B4-BE49-F238E27FC236}">
                <a16:creationId xmlns:a16="http://schemas.microsoft.com/office/drawing/2014/main" id="{1DC3EC67-851D-9827-583E-4912367D85F4}"/>
              </a:ext>
            </a:extLst>
          </p:cNvPr>
          <p:cNvSpPr txBox="1"/>
          <p:nvPr/>
        </p:nvSpPr>
        <p:spPr>
          <a:xfrm>
            <a:off x="4552174" y="107230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1.</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7" name="Hexagon 6">
            <a:extLst>
              <a:ext uri="{FF2B5EF4-FFF2-40B4-BE49-F238E27FC236}">
                <a16:creationId xmlns:a16="http://schemas.microsoft.com/office/drawing/2014/main" id="{02C84D6E-4052-EAA3-4676-321EC7F8E36E}"/>
              </a:ext>
            </a:extLst>
          </p:cNvPr>
          <p:cNvSpPr/>
          <p:nvPr/>
        </p:nvSpPr>
        <p:spPr>
          <a:xfrm>
            <a:off x="10056610" y="2961170"/>
            <a:ext cx="1060704" cy="914400"/>
          </a:xfrm>
          <a:prstGeom prst="hexagon">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700" b="1">
                <a:latin typeface="Montserrat" panose="00000500000000000000" pitchFamily="2" charset="0"/>
              </a:rPr>
              <a:t>MS</a:t>
            </a:r>
          </a:p>
        </p:txBody>
      </p:sp>
      <p:pic>
        <p:nvPicPr>
          <p:cNvPr id="50" name="Picture 49">
            <a:extLst>
              <a:ext uri="{FF2B5EF4-FFF2-40B4-BE49-F238E27FC236}">
                <a16:creationId xmlns:a16="http://schemas.microsoft.com/office/drawing/2014/main" id="{EAC94E6B-67D5-33AF-5C6A-D32844526F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78" y="5926542"/>
            <a:ext cx="510091" cy="639977"/>
          </a:xfrm>
          <a:prstGeom prst="rect">
            <a:avLst/>
          </a:prstGeom>
        </p:spPr>
      </p:pic>
      <p:sp>
        <p:nvSpPr>
          <p:cNvPr id="22" name="Hexagon 21">
            <a:extLst>
              <a:ext uri="{FF2B5EF4-FFF2-40B4-BE49-F238E27FC236}">
                <a16:creationId xmlns:a16="http://schemas.microsoft.com/office/drawing/2014/main" id="{39D782AB-D6DD-81A5-A742-75F89A9947CC}"/>
              </a:ext>
            </a:extLst>
          </p:cNvPr>
          <p:cNvSpPr/>
          <p:nvPr/>
        </p:nvSpPr>
        <p:spPr>
          <a:xfrm>
            <a:off x="10056610" y="4990952"/>
            <a:ext cx="1060704" cy="914400"/>
          </a:xfrm>
          <a:prstGeom prst="hexag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2800" b="1">
                <a:latin typeface="Montserrat" panose="00000500000000000000" pitchFamily="2" charset="0"/>
              </a:rPr>
              <a:t>HS</a:t>
            </a:r>
          </a:p>
        </p:txBody>
      </p:sp>
      <p:sp>
        <p:nvSpPr>
          <p:cNvPr id="25" name="Hexagon 24">
            <a:extLst>
              <a:ext uri="{FF2B5EF4-FFF2-40B4-BE49-F238E27FC236}">
                <a16:creationId xmlns:a16="http://schemas.microsoft.com/office/drawing/2014/main" id="{4CF11B4B-E0E7-8F84-AE29-A7604030378E}"/>
              </a:ext>
            </a:extLst>
          </p:cNvPr>
          <p:cNvSpPr/>
          <p:nvPr/>
        </p:nvSpPr>
        <p:spPr>
          <a:xfrm>
            <a:off x="10056610" y="931388"/>
            <a:ext cx="1060704" cy="914400"/>
          </a:xfrm>
          <a:prstGeom prst="hexagon">
            <a:avLst/>
          </a:prstGeom>
          <a:solidFill>
            <a:schemeClr val="accent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sz="2800" b="1">
                <a:latin typeface="Montserrat" panose="00000500000000000000" pitchFamily="2" charset="0"/>
              </a:rPr>
              <a:t>ES</a:t>
            </a:r>
          </a:p>
        </p:txBody>
      </p:sp>
      <p:sp>
        <p:nvSpPr>
          <p:cNvPr id="54" name="Hexagon 53">
            <a:extLst>
              <a:ext uri="{FF2B5EF4-FFF2-40B4-BE49-F238E27FC236}">
                <a16:creationId xmlns:a16="http://schemas.microsoft.com/office/drawing/2014/main" id="{14FEB629-71F8-9E06-463B-D2E965A36A11}"/>
              </a:ext>
            </a:extLst>
          </p:cNvPr>
          <p:cNvSpPr/>
          <p:nvPr/>
        </p:nvSpPr>
        <p:spPr>
          <a:xfrm>
            <a:off x="4209944" y="304083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68E0C8E6-84A9-2AD2-9299-6356AC7CEA2D}"/>
              </a:ext>
            </a:extLst>
          </p:cNvPr>
          <p:cNvGrpSpPr/>
          <p:nvPr/>
        </p:nvGrpSpPr>
        <p:grpSpPr>
          <a:xfrm>
            <a:off x="5328389" y="2961170"/>
            <a:ext cx="3902124" cy="1025962"/>
            <a:chOff x="5374469" y="1508059"/>
            <a:chExt cx="3902124" cy="1025962"/>
          </a:xfrm>
        </p:grpSpPr>
        <p:sp>
          <p:nvSpPr>
            <p:cNvPr id="56" name="TextBox 55">
              <a:extLst>
                <a:ext uri="{FF2B5EF4-FFF2-40B4-BE49-F238E27FC236}">
                  <a16:creationId xmlns:a16="http://schemas.microsoft.com/office/drawing/2014/main" id="{F3D41360-5F82-8AD3-9A9D-4B33630403B7}"/>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2</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57" name="TextBox 56">
              <a:extLst>
                <a:ext uri="{FF2B5EF4-FFF2-40B4-BE49-F238E27FC236}">
                  <a16:creationId xmlns:a16="http://schemas.microsoft.com/office/drawing/2014/main" id="{DA82153A-54F8-DE17-DECE-57062C1B0EC6}"/>
                </a:ext>
              </a:extLst>
            </p:cNvPr>
            <p:cNvSpPr txBox="1"/>
            <p:nvPr/>
          </p:nvSpPr>
          <p:spPr>
            <a:xfrm>
              <a:off x="5374469" y="1795357"/>
              <a:ext cx="3902124" cy="738664"/>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Have the students play a few rounds of “Stand up if..." game with fun interests and preferences.</a:t>
              </a:r>
            </a:p>
          </p:txBody>
        </p:sp>
      </p:grpSp>
      <p:sp>
        <p:nvSpPr>
          <p:cNvPr id="58" name="TextBox 57">
            <a:extLst>
              <a:ext uri="{FF2B5EF4-FFF2-40B4-BE49-F238E27FC236}">
                <a16:creationId xmlns:a16="http://schemas.microsoft.com/office/drawing/2014/main" id="{D6AA6D38-9C55-1580-B84B-10451FFC2FBD}"/>
              </a:ext>
            </a:extLst>
          </p:cNvPr>
          <p:cNvSpPr txBox="1"/>
          <p:nvPr/>
        </p:nvSpPr>
        <p:spPr>
          <a:xfrm>
            <a:off x="4521043" y="318175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2.</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64" name="Hexagon 63">
            <a:extLst>
              <a:ext uri="{FF2B5EF4-FFF2-40B4-BE49-F238E27FC236}">
                <a16:creationId xmlns:a16="http://schemas.microsoft.com/office/drawing/2014/main" id="{05CEE96B-3444-1F6E-ABCD-6727CD2B61F4}"/>
              </a:ext>
            </a:extLst>
          </p:cNvPr>
          <p:cNvSpPr/>
          <p:nvPr/>
        </p:nvSpPr>
        <p:spPr>
          <a:xfrm>
            <a:off x="4209944" y="5110890"/>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35DAB3FC-4278-CD8C-A9CF-4D52ACA49807}"/>
              </a:ext>
            </a:extLst>
          </p:cNvPr>
          <p:cNvGrpSpPr/>
          <p:nvPr/>
        </p:nvGrpSpPr>
        <p:grpSpPr>
          <a:xfrm>
            <a:off x="5328389" y="5031222"/>
            <a:ext cx="3902124" cy="1241405"/>
            <a:chOff x="5374469" y="1508059"/>
            <a:chExt cx="3151839" cy="1241405"/>
          </a:xfrm>
        </p:grpSpPr>
        <p:sp>
          <p:nvSpPr>
            <p:cNvPr id="66" name="TextBox 65">
              <a:extLst>
                <a:ext uri="{FF2B5EF4-FFF2-40B4-BE49-F238E27FC236}">
                  <a16:creationId xmlns:a16="http://schemas.microsoft.com/office/drawing/2014/main" id="{21972DC3-8C3A-13EC-ED2A-191C7D757426}"/>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3</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67" name="TextBox 66">
              <a:extLst>
                <a:ext uri="{FF2B5EF4-FFF2-40B4-BE49-F238E27FC236}">
                  <a16:creationId xmlns:a16="http://schemas.microsoft.com/office/drawing/2014/main" id="{F4A0A977-DB71-6BC0-E7FC-56E09639D5F1}"/>
                </a:ext>
              </a:extLst>
            </p:cNvPr>
            <p:cNvSpPr txBox="1"/>
            <p:nvPr/>
          </p:nvSpPr>
          <p:spPr>
            <a:xfrm>
              <a:off x="5374469" y="1795357"/>
              <a:ext cx="3151839"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Ask a few volunteers/call on a few students to answer the question, "What's one skill or strength that will help you in your future career?"</a:t>
              </a:r>
            </a:p>
          </p:txBody>
        </p:sp>
      </p:grpSp>
      <p:sp>
        <p:nvSpPr>
          <p:cNvPr id="68" name="TextBox 67">
            <a:extLst>
              <a:ext uri="{FF2B5EF4-FFF2-40B4-BE49-F238E27FC236}">
                <a16:creationId xmlns:a16="http://schemas.microsoft.com/office/drawing/2014/main" id="{341F8D7C-FFB4-853E-0DDB-7E69620913E6}"/>
              </a:ext>
            </a:extLst>
          </p:cNvPr>
          <p:cNvSpPr txBox="1"/>
          <p:nvPr/>
        </p:nvSpPr>
        <p:spPr>
          <a:xfrm>
            <a:off x="4521043" y="5251804"/>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3.</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Tree>
    <p:extLst>
      <p:ext uri="{BB962C8B-B14F-4D97-AF65-F5344CB8AC3E}">
        <p14:creationId xmlns:p14="http://schemas.microsoft.com/office/powerpoint/2010/main" val="119534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10" presetClass="entr" presetSubtype="0"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par>
                                <p:cTn id="33" presetID="10"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7" grpId="0" animBg="1"/>
      <p:bldP spid="22" grpId="0" animBg="1"/>
      <p:bldP spid="25" grpId="0" animBg="1"/>
      <p:bldP spid="54" grpId="0" animBg="1"/>
      <p:bldP spid="58" grpId="0"/>
      <p:bldP spid="64" grpId="0" animBg="1"/>
      <p:bldP spid="6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2EEED3-F927-4B42-7B14-637B5F4A4F1D}"/>
              </a:ext>
            </a:extLst>
          </p:cNvPr>
          <p:cNvSpPr/>
          <p:nvPr/>
        </p:nvSpPr>
        <p:spPr>
          <a:xfrm rot="16200000">
            <a:off x="-1063108" y="1063108"/>
            <a:ext cx="6858000" cy="4731784"/>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sp>
        <p:nvSpPr>
          <p:cNvPr id="2" name="TextBox 1">
            <a:extLst>
              <a:ext uri="{FF2B5EF4-FFF2-40B4-BE49-F238E27FC236}">
                <a16:creationId xmlns:a16="http://schemas.microsoft.com/office/drawing/2014/main" id="{028E8365-B29E-1064-F7CD-695E62AD8AB5}"/>
              </a:ext>
            </a:extLst>
          </p:cNvPr>
          <p:cNvSpPr txBox="1"/>
          <p:nvPr/>
        </p:nvSpPr>
        <p:spPr>
          <a:xfrm>
            <a:off x="368299" y="931458"/>
            <a:ext cx="399518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bg1"/>
                </a:solidFill>
                <a:latin typeface="Montserrat"/>
                <a:ea typeface="Roboto Black"/>
                <a:cs typeface="Roboto Black"/>
              </a:rPr>
              <a:t>SCENARIO B</a:t>
            </a:r>
          </a:p>
          <a:p>
            <a:endParaRPr lang="en-US" sz="1400" b="1">
              <a:solidFill>
                <a:schemeClr val="bg1"/>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4" name="Hexagon 3">
            <a:extLst>
              <a:ext uri="{FF2B5EF4-FFF2-40B4-BE49-F238E27FC236}">
                <a16:creationId xmlns:a16="http://schemas.microsoft.com/office/drawing/2014/main" id="{0FAEAA91-D881-A418-28B0-B8D29F29719A}"/>
              </a:ext>
            </a:extLst>
          </p:cNvPr>
          <p:cNvSpPr/>
          <p:nvPr/>
        </p:nvSpPr>
        <p:spPr>
          <a:xfrm>
            <a:off x="4241075" y="93138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0B14982-60C7-E3E2-7F0B-694A4EC1D4AF}"/>
              </a:ext>
            </a:extLst>
          </p:cNvPr>
          <p:cNvSpPr txBox="1"/>
          <p:nvPr/>
        </p:nvSpPr>
        <p:spPr>
          <a:xfrm>
            <a:off x="381980" y="1795357"/>
            <a:ext cx="3451149" cy="3693319"/>
          </a:xfrm>
          <a:prstGeom prst="rect">
            <a:avLst/>
          </a:prstGeom>
          <a:noFill/>
        </p:spPr>
        <p:txBody>
          <a:bodyPr wrap="square" lIns="91440" tIns="45720" rIns="91440" bIns="45720" rtlCol="0" anchor="t">
            <a:spAutoFit/>
          </a:bodyPr>
          <a:lstStyle/>
          <a:p>
            <a:r>
              <a:rPr lang="en-US">
                <a:solidFill>
                  <a:schemeClr val="bg1"/>
                </a:solidFill>
                <a:latin typeface="Montserrat"/>
                <a:ea typeface="ROBOTO BLACK"/>
                <a:cs typeface="ROBOTO BLACK"/>
              </a:rPr>
              <a:t>Students return from lunch. They seem tired, sluggish, and reluctant to participate in whole-group discussion.</a:t>
            </a: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r>
              <a:rPr lang="en-US">
                <a:solidFill>
                  <a:schemeClr val="bg1"/>
                </a:solidFill>
                <a:latin typeface="Montserrat"/>
                <a:ea typeface="ROBOTO BLACK"/>
                <a:cs typeface="ROBOTO BLACK"/>
              </a:rPr>
              <a:t> </a:t>
            </a: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r>
              <a:rPr lang="en-US" b="1">
                <a:solidFill>
                  <a:schemeClr val="bg1"/>
                </a:solidFill>
                <a:latin typeface="Montserrat"/>
                <a:ea typeface="ROBOTO BLACK"/>
                <a:cs typeface="ROBOTO BLACK"/>
              </a:rPr>
              <a:t>Match the strategy to the age group where it would be MOST effective.</a:t>
            </a:r>
          </a:p>
        </p:txBody>
      </p:sp>
      <p:grpSp>
        <p:nvGrpSpPr>
          <p:cNvPr id="13" name="Group 12">
            <a:extLst>
              <a:ext uri="{FF2B5EF4-FFF2-40B4-BE49-F238E27FC236}">
                <a16:creationId xmlns:a16="http://schemas.microsoft.com/office/drawing/2014/main" id="{A3791334-3B1F-D41C-5A29-076B45976D63}"/>
              </a:ext>
            </a:extLst>
          </p:cNvPr>
          <p:cNvGrpSpPr/>
          <p:nvPr/>
        </p:nvGrpSpPr>
        <p:grpSpPr>
          <a:xfrm>
            <a:off x="5359520" y="851720"/>
            <a:ext cx="3902124" cy="1241405"/>
            <a:chOff x="5374469" y="1508059"/>
            <a:chExt cx="3902124" cy="1241405"/>
          </a:xfrm>
        </p:grpSpPr>
        <p:sp>
          <p:nvSpPr>
            <p:cNvPr id="11" name="TextBox 10">
              <a:extLst>
                <a:ext uri="{FF2B5EF4-FFF2-40B4-BE49-F238E27FC236}">
                  <a16:creationId xmlns:a16="http://schemas.microsoft.com/office/drawing/2014/main" id="{6938E825-B794-D5A7-0C49-1EBF7DDA67A2}"/>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1</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12" name="TextBox 11">
              <a:extLst>
                <a:ext uri="{FF2B5EF4-FFF2-40B4-BE49-F238E27FC236}">
                  <a16:creationId xmlns:a16="http://schemas.microsoft.com/office/drawing/2014/main" id="{EA31F483-142A-2B9E-8076-9528E27C122B}"/>
                </a:ext>
              </a:extLst>
            </p:cNvPr>
            <p:cNvSpPr txBox="1"/>
            <p:nvPr/>
          </p:nvSpPr>
          <p:spPr>
            <a:xfrm>
              <a:off x="5374469" y="1795357"/>
              <a:ext cx="3902124"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Start with a thought-provoking question, current event, or real-world connection that relates to the lesson and invite students to share opinions. </a:t>
              </a:r>
            </a:p>
          </p:txBody>
        </p:sp>
      </p:grpSp>
      <p:sp>
        <p:nvSpPr>
          <p:cNvPr id="29" name="TextBox 28">
            <a:extLst>
              <a:ext uri="{FF2B5EF4-FFF2-40B4-BE49-F238E27FC236}">
                <a16:creationId xmlns:a16="http://schemas.microsoft.com/office/drawing/2014/main" id="{750EF82D-97A4-1410-ACC8-24C3A8595B87}"/>
              </a:ext>
            </a:extLst>
          </p:cNvPr>
          <p:cNvSpPr txBox="1"/>
          <p:nvPr/>
        </p:nvSpPr>
        <p:spPr>
          <a:xfrm>
            <a:off x="4552174" y="107230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1.</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7" name="Hexagon 6">
            <a:extLst>
              <a:ext uri="{FF2B5EF4-FFF2-40B4-BE49-F238E27FC236}">
                <a16:creationId xmlns:a16="http://schemas.microsoft.com/office/drawing/2014/main" id="{BBB7CCA5-AAD6-1C8D-DCCF-3D4D5A7AEE80}"/>
              </a:ext>
            </a:extLst>
          </p:cNvPr>
          <p:cNvSpPr/>
          <p:nvPr/>
        </p:nvSpPr>
        <p:spPr>
          <a:xfrm>
            <a:off x="10056610" y="2961170"/>
            <a:ext cx="1060704" cy="914400"/>
          </a:xfrm>
          <a:prstGeom prst="hexagon">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b="1">
                <a:latin typeface="Montserrat" panose="00000500000000000000" pitchFamily="2" charset="0"/>
              </a:rPr>
              <a:t>ES</a:t>
            </a:r>
          </a:p>
        </p:txBody>
      </p:sp>
      <p:pic>
        <p:nvPicPr>
          <p:cNvPr id="50" name="Picture 49">
            <a:extLst>
              <a:ext uri="{FF2B5EF4-FFF2-40B4-BE49-F238E27FC236}">
                <a16:creationId xmlns:a16="http://schemas.microsoft.com/office/drawing/2014/main" id="{D448A68D-1A45-1989-D081-282BCA95DE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78" y="5926542"/>
            <a:ext cx="510091" cy="639977"/>
          </a:xfrm>
          <a:prstGeom prst="rect">
            <a:avLst/>
          </a:prstGeom>
        </p:spPr>
      </p:pic>
      <p:sp>
        <p:nvSpPr>
          <p:cNvPr id="22" name="Hexagon 21">
            <a:extLst>
              <a:ext uri="{FF2B5EF4-FFF2-40B4-BE49-F238E27FC236}">
                <a16:creationId xmlns:a16="http://schemas.microsoft.com/office/drawing/2014/main" id="{6E168A01-C771-8872-5176-2CE932E8E039}"/>
              </a:ext>
            </a:extLst>
          </p:cNvPr>
          <p:cNvSpPr/>
          <p:nvPr/>
        </p:nvSpPr>
        <p:spPr>
          <a:xfrm>
            <a:off x="10056610" y="4990952"/>
            <a:ext cx="1060704" cy="914400"/>
          </a:xfrm>
          <a:prstGeom prst="hexag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US" sz="2700" b="1">
                <a:latin typeface="Montserrat" panose="00000500000000000000" pitchFamily="2" charset="0"/>
              </a:rPr>
              <a:t>MS</a:t>
            </a:r>
          </a:p>
        </p:txBody>
      </p:sp>
      <p:sp>
        <p:nvSpPr>
          <p:cNvPr id="25" name="Hexagon 24">
            <a:extLst>
              <a:ext uri="{FF2B5EF4-FFF2-40B4-BE49-F238E27FC236}">
                <a16:creationId xmlns:a16="http://schemas.microsoft.com/office/drawing/2014/main" id="{FCD3F9A0-F240-AB65-2503-81875A08EEF8}"/>
              </a:ext>
            </a:extLst>
          </p:cNvPr>
          <p:cNvSpPr/>
          <p:nvPr/>
        </p:nvSpPr>
        <p:spPr>
          <a:xfrm>
            <a:off x="10056610" y="931388"/>
            <a:ext cx="1060704" cy="914400"/>
          </a:xfrm>
          <a:prstGeom prst="hexagon">
            <a:avLst/>
          </a:prstGeom>
          <a:solidFill>
            <a:schemeClr val="accent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sz="2800" b="1">
                <a:latin typeface="Montserrat" panose="00000500000000000000" pitchFamily="2" charset="0"/>
              </a:rPr>
              <a:t>HS</a:t>
            </a:r>
          </a:p>
        </p:txBody>
      </p:sp>
      <p:sp>
        <p:nvSpPr>
          <p:cNvPr id="54" name="Hexagon 53">
            <a:extLst>
              <a:ext uri="{FF2B5EF4-FFF2-40B4-BE49-F238E27FC236}">
                <a16:creationId xmlns:a16="http://schemas.microsoft.com/office/drawing/2014/main" id="{0530DE8A-C535-C359-BADA-77D5E7BD02D4}"/>
              </a:ext>
            </a:extLst>
          </p:cNvPr>
          <p:cNvSpPr/>
          <p:nvPr/>
        </p:nvSpPr>
        <p:spPr>
          <a:xfrm>
            <a:off x="4209944" y="304083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B5FBA0DE-02D0-E26B-45A7-BC86E3F95832}"/>
              </a:ext>
            </a:extLst>
          </p:cNvPr>
          <p:cNvGrpSpPr/>
          <p:nvPr/>
        </p:nvGrpSpPr>
        <p:grpSpPr>
          <a:xfrm>
            <a:off x="5328389" y="2961170"/>
            <a:ext cx="3902124" cy="1241405"/>
            <a:chOff x="5374469" y="1508059"/>
            <a:chExt cx="3902124" cy="1241405"/>
          </a:xfrm>
        </p:grpSpPr>
        <p:sp>
          <p:nvSpPr>
            <p:cNvPr id="56" name="TextBox 55">
              <a:extLst>
                <a:ext uri="{FF2B5EF4-FFF2-40B4-BE49-F238E27FC236}">
                  <a16:creationId xmlns:a16="http://schemas.microsoft.com/office/drawing/2014/main" id="{C3FC1595-01E8-32D5-0D25-4618B54C1D5F}"/>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2</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57" name="TextBox 56">
              <a:extLst>
                <a:ext uri="{FF2B5EF4-FFF2-40B4-BE49-F238E27FC236}">
                  <a16:creationId xmlns:a16="http://schemas.microsoft.com/office/drawing/2014/main" id="{EDC272D6-3968-1847-E391-EB73F9C2E2F5}"/>
                </a:ext>
              </a:extLst>
            </p:cNvPr>
            <p:cNvSpPr txBox="1"/>
            <p:nvPr/>
          </p:nvSpPr>
          <p:spPr>
            <a:xfrm>
              <a:off x="5374469" y="1795357"/>
              <a:ext cx="3902124"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Lead a quick movement activity ("Stand up if...", stretching, hand motions, or a fast energizer) before transitioning back into the lesson.</a:t>
              </a:r>
            </a:p>
          </p:txBody>
        </p:sp>
      </p:grpSp>
      <p:sp>
        <p:nvSpPr>
          <p:cNvPr id="58" name="TextBox 57">
            <a:extLst>
              <a:ext uri="{FF2B5EF4-FFF2-40B4-BE49-F238E27FC236}">
                <a16:creationId xmlns:a16="http://schemas.microsoft.com/office/drawing/2014/main" id="{E2E7CC8D-E841-6EB4-4704-FCE63EA60519}"/>
              </a:ext>
            </a:extLst>
          </p:cNvPr>
          <p:cNvSpPr txBox="1"/>
          <p:nvPr/>
        </p:nvSpPr>
        <p:spPr>
          <a:xfrm>
            <a:off x="4521043" y="318175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2.</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64" name="Hexagon 63">
            <a:extLst>
              <a:ext uri="{FF2B5EF4-FFF2-40B4-BE49-F238E27FC236}">
                <a16:creationId xmlns:a16="http://schemas.microsoft.com/office/drawing/2014/main" id="{434E431C-6211-4D5B-8E13-CEC6F9AF5980}"/>
              </a:ext>
            </a:extLst>
          </p:cNvPr>
          <p:cNvSpPr/>
          <p:nvPr/>
        </p:nvSpPr>
        <p:spPr>
          <a:xfrm>
            <a:off x="4209944" y="5110890"/>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D135D0AD-1BE4-AEB8-F854-8B82039215DE}"/>
              </a:ext>
            </a:extLst>
          </p:cNvPr>
          <p:cNvGrpSpPr/>
          <p:nvPr/>
        </p:nvGrpSpPr>
        <p:grpSpPr>
          <a:xfrm>
            <a:off x="5328389" y="5031222"/>
            <a:ext cx="3902124" cy="1025962"/>
            <a:chOff x="5374469" y="1508059"/>
            <a:chExt cx="3151839" cy="1025962"/>
          </a:xfrm>
        </p:grpSpPr>
        <p:sp>
          <p:nvSpPr>
            <p:cNvPr id="66" name="TextBox 65">
              <a:extLst>
                <a:ext uri="{FF2B5EF4-FFF2-40B4-BE49-F238E27FC236}">
                  <a16:creationId xmlns:a16="http://schemas.microsoft.com/office/drawing/2014/main" id="{52F0D855-216C-B8BB-FCC0-7A58F3D5229B}"/>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3</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67" name="TextBox 66">
              <a:extLst>
                <a:ext uri="{FF2B5EF4-FFF2-40B4-BE49-F238E27FC236}">
                  <a16:creationId xmlns:a16="http://schemas.microsoft.com/office/drawing/2014/main" id="{EF07F4EE-5617-11B2-EF16-4D867083EB4D}"/>
                </a:ext>
              </a:extLst>
            </p:cNvPr>
            <p:cNvSpPr txBox="1"/>
            <p:nvPr/>
          </p:nvSpPr>
          <p:spPr>
            <a:xfrm>
              <a:off x="5374469" y="1795357"/>
              <a:ext cx="3151839" cy="738664"/>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Have students discuss a question with a partner or small group before sharing with the whole class.</a:t>
              </a:r>
            </a:p>
          </p:txBody>
        </p:sp>
      </p:grpSp>
      <p:sp>
        <p:nvSpPr>
          <p:cNvPr id="68" name="TextBox 67">
            <a:extLst>
              <a:ext uri="{FF2B5EF4-FFF2-40B4-BE49-F238E27FC236}">
                <a16:creationId xmlns:a16="http://schemas.microsoft.com/office/drawing/2014/main" id="{6282A4C5-1F14-BA25-7F04-C85FD50C45F8}"/>
              </a:ext>
            </a:extLst>
          </p:cNvPr>
          <p:cNvSpPr txBox="1"/>
          <p:nvPr/>
        </p:nvSpPr>
        <p:spPr>
          <a:xfrm>
            <a:off x="4521043" y="5251804"/>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3.</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Tree>
    <p:extLst>
      <p:ext uri="{BB962C8B-B14F-4D97-AF65-F5344CB8AC3E}">
        <p14:creationId xmlns:p14="http://schemas.microsoft.com/office/powerpoint/2010/main" val="397958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10" presetClass="entr" presetSubtype="0"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par>
                                <p:cTn id="33" presetID="10"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7" grpId="0" animBg="1"/>
      <p:bldP spid="22" grpId="0" animBg="1"/>
      <p:bldP spid="25" grpId="0" animBg="1"/>
      <p:bldP spid="54" grpId="0" animBg="1"/>
      <p:bldP spid="58" grpId="0"/>
      <p:bldP spid="64" grpId="0" animBg="1"/>
      <p:bldP spid="6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A7B38-BF63-673E-0313-357C4393CA8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36B75C2-C941-8834-7ADE-4DECBB4BE83A}"/>
              </a:ext>
            </a:extLst>
          </p:cNvPr>
          <p:cNvSpPr/>
          <p:nvPr/>
        </p:nvSpPr>
        <p:spPr>
          <a:xfrm rot="16200000">
            <a:off x="-1063108" y="1063108"/>
            <a:ext cx="6858000" cy="4731784"/>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solidFill>
            </a:endParaRPr>
          </a:p>
        </p:txBody>
      </p:sp>
      <p:sp>
        <p:nvSpPr>
          <p:cNvPr id="2" name="TextBox 1">
            <a:extLst>
              <a:ext uri="{FF2B5EF4-FFF2-40B4-BE49-F238E27FC236}">
                <a16:creationId xmlns:a16="http://schemas.microsoft.com/office/drawing/2014/main" id="{312F4726-7640-7116-F5F6-9EAA204C8DFD}"/>
              </a:ext>
            </a:extLst>
          </p:cNvPr>
          <p:cNvSpPr txBox="1"/>
          <p:nvPr/>
        </p:nvSpPr>
        <p:spPr>
          <a:xfrm>
            <a:off x="368299" y="931458"/>
            <a:ext cx="399518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bg1"/>
                </a:solidFill>
                <a:latin typeface="Montserrat"/>
                <a:ea typeface="Roboto Black"/>
                <a:cs typeface="Roboto Black"/>
              </a:rPr>
              <a:t>SCENARIO C</a:t>
            </a:r>
          </a:p>
          <a:p>
            <a:endParaRPr lang="en-US" sz="1400" b="1">
              <a:solidFill>
                <a:schemeClr val="bg1"/>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4" name="Hexagon 3">
            <a:extLst>
              <a:ext uri="{FF2B5EF4-FFF2-40B4-BE49-F238E27FC236}">
                <a16:creationId xmlns:a16="http://schemas.microsoft.com/office/drawing/2014/main" id="{2C34AB4F-1FB0-EBD9-1285-5767C2A4B45E}"/>
              </a:ext>
            </a:extLst>
          </p:cNvPr>
          <p:cNvSpPr/>
          <p:nvPr/>
        </p:nvSpPr>
        <p:spPr>
          <a:xfrm>
            <a:off x="4241075" y="93138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7484EB4-48BF-B75E-470C-4D6F4941716D}"/>
              </a:ext>
            </a:extLst>
          </p:cNvPr>
          <p:cNvSpPr txBox="1"/>
          <p:nvPr/>
        </p:nvSpPr>
        <p:spPr>
          <a:xfrm>
            <a:off x="381980" y="1795357"/>
            <a:ext cx="3451149" cy="3693319"/>
          </a:xfrm>
          <a:prstGeom prst="rect">
            <a:avLst/>
          </a:prstGeom>
          <a:noFill/>
        </p:spPr>
        <p:txBody>
          <a:bodyPr wrap="square" lIns="91440" tIns="45720" rIns="91440" bIns="45720" rtlCol="0" anchor="t">
            <a:spAutoFit/>
          </a:bodyPr>
          <a:lstStyle/>
          <a:p>
            <a:r>
              <a:rPr lang="en-US">
                <a:solidFill>
                  <a:schemeClr val="bg1"/>
                </a:solidFill>
                <a:latin typeface="Montserrat"/>
                <a:ea typeface="ROBOTO BLACK"/>
                <a:cs typeface="ROBOTO BLACK"/>
              </a:rPr>
              <a:t>After explaining an activity to the class, students look confused and say, "I don't get it," "Wait, what are we doing?" or are giving you blank stares..</a:t>
            </a: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endParaRPr lang="en-US">
              <a:solidFill>
                <a:schemeClr val="bg1"/>
              </a:solidFill>
              <a:latin typeface="Montserrat"/>
              <a:ea typeface="ROBOTO BLACK"/>
              <a:cs typeface="ROBOTO BLACK"/>
            </a:endParaRPr>
          </a:p>
          <a:p>
            <a:r>
              <a:rPr lang="en-US" b="1">
                <a:solidFill>
                  <a:schemeClr val="bg1"/>
                </a:solidFill>
                <a:latin typeface="Montserrat"/>
                <a:ea typeface="ROBOTO BLACK"/>
                <a:cs typeface="ROBOTO BLACK"/>
              </a:rPr>
              <a:t>Match the strategy to the age group where it would be MOST effective.</a:t>
            </a:r>
          </a:p>
        </p:txBody>
      </p:sp>
      <p:grpSp>
        <p:nvGrpSpPr>
          <p:cNvPr id="13" name="Group 12">
            <a:extLst>
              <a:ext uri="{FF2B5EF4-FFF2-40B4-BE49-F238E27FC236}">
                <a16:creationId xmlns:a16="http://schemas.microsoft.com/office/drawing/2014/main" id="{00774C58-6314-7AE3-51EE-24109FC31950}"/>
              </a:ext>
            </a:extLst>
          </p:cNvPr>
          <p:cNvGrpSpPr/>
          <p:nvPr/>
        </p:nvGrpSpPr>
        <p:grpSpPr>
          <a:xfrm>
            <a:off x="5359520" y="851720"/>
            <a:ext cx="3902124" cy="1241405"/>
            <a:chOff x="5374469" y="1508059"/>
            <a:chExt cx="3902124" cy="1241405"/>
          </a:xfrm>
        </p:grpSpPr>
        <p:sp>
          <p:nvSpPr>
            <p:cNvPr id="11" name="TextBox 10">
              <a:extLst>
                <a:ext uri="{FF2B5EF4-FFF2-40B4-BE49-F238E27FC236}">
                  <a16:creationId xmlns:a16="http://schemas.microsoft.com/office/drawing/2014/main" id="{4D93C010-FA4F-863B-FE82-7E087304D987}"/>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1</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12" name="TextBox 11">
              <a:extLst>
                <a:ext uri="{FF2B5EF4-FFF2-40B4-BE49-F238E27FC236}">
                  <a16:creationId xmlns:a16="http://schemas.microsoft.com/office/drawing/2014/main" id="{9CF43ED1-991D-E14C-DFF1-C048DE1211B8}"/>
                </a:ext>
              </a:extLst>
            </p:cNvPr>
            <p:cNvSpPr txBox="1"/>
            <p:nvPr/>
          </p:nvSpPr>
          <p:spPr>
            <a:xfrm>
              <a:off x="5374469" y="1795357"/>
              <a:ext cx="3902124"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Ask students to turn to a partner and explain what they think the directions are, then clarify any misunderstandings for the whole group.</a:t>
              </a:r>
            </a:p>
          </p:txBody>
        </p:sp>
      </p:grpSp>
      <p:sp>
        <p:nvSpPr>
          <p:cNvPr id="29" name="TextBox 28">
            <a:extLst>
              <a:ext uri="{FF2B5EF4-FFF2-40B4-BE49-F238E27FC236}">
                <a16:creationId xmlns:a16="http://schemas.microsoft.com/office/drawing/2014/main" id="{45D85EF5-27C8-BC74-953D-4CD70ED4A10F}"/>
              </a:ext>
            </a:extLst>
          </p:cNvPr>
          <p:cNvSpPr txBox="1"/>
          <p:nvPr/>
        </p:nvSpPr>
        <p:spPr>
          <a:xfrm>
            <a:off x="4552174" y="107230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1.</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7" name="Hexagon 6">
            <a:extLst>
              <a:ext uri="{FF2B5EF4-FFF2-40B4-BE49-F238E27FC236}">
                <a16:creationId xmlns:a16="http://schemas.microsoft.com/office/drawing/2014/main" id="{B960E906-CAE4-5125-2D5B-68985F37A809}"/>
              </a:ext>
            </a:extLst>
          </p:cNvPr>
          <p:cNvSpPr/>
          <p:nvPr/>
        </p:nvSpPr>
        <p:spPr>
          <a:xfrm>
            <a:off x="10056610" y="2961170"/>
            <a:ext cx="1060704" cy="914400"/>
          </a:xfrm>
          <a:prstGeom prst="hexagon">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b="1">
                <a:latin typeface="Montserrat" panose="00000500000000000000" pitchFamily="2" charset="0"/>
              </a:rPr>
              <a:t>HS</a:t>
            </a:r>
          </a:p>
        </p:txBody>
      </p:sp>
      <p:pic>
        <p:nvPicPr>
          <p:cNvPr id="50" name="Picture 49">
            <a:extLst>
              <a:ext uri="{FF2B5EF4-FFF2-40B4-BE49-F238E27FC236}">
                <a16:creationId xmlns:a16="http://schemas.microsoft.com/office/drawing/2014/main" id="{0927DEDE-F5D4-CACC-C9CC-A3F60439D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778" y="5926542"/>
            <a:ext cx="510091" cy="639977"/>
          </a:xfrm>
          <a:prstGeom prst="rect">
            <a:avLst/>
          </a:prstGeom>
        </p:spPr>
      </p:pic>
      <p:sp>
        <p:nvSpPr>
          <p:cNvPr id="22" name="Hexagon 21">
            <a:extLst>
              <a:ext uri="{FF2B5EF4-FFF2-40B4-BE49-F238E27FC236}">
                <a16:creationId xmlns:a16="http://schemas.microsoft.com/office/drawing/2014/main" id="{BCEDAB83-4F64-A086-79A5-A7241BAA96C6}"/>
              </a:ext>
            </a:extLst>
          </p:cNvPr>
          <p:cNvSpPr/>
          <p:nvPr/>
        </p:nvSpPr>
        <p:spPr>
          <a:xfrm>
            <a:off x="10056610" y="4990952"/>
            <a:ext cx="1060704" cy="914400"/>
          </a:xfrm>
          <a:prstGeom prst="hexag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a:latin typeface="Montserrat" panose="00000500000000000000" pitchFamily="2" charset="0"/>
              </a:rPr>
              <a:t>ES</a:t>
            </a:r>
          </a:p>
        </p:txBody>
      </p:sp>
      <p:sp>
        <p:nvSpPr>
          <p:cNvPr id="25" name="Hexagon 24">
            <a:extLst>
              <a:ext uri="{FF2B5EF4-FFF2-40B4-BE49-F238E27FC236}">
                <a16:creationId xmlns:a16="http://schemas.microsoft.com/office/drawing/2014/main" id="{3E034C67-2DCE-44F6-15BC-CA7A8107DC63}"/>
              </a:ext>
            </a:extLst>
          </p:cNvPr>
          <p:cNvSpPr/>
          <p:nvPr/>
        </p:nvSpPr>
        <p:spPr>
          <a:xfrm>
            <a:off x="10056610" y="931388"/>
            <a:ext cx="1060704" cy="914400"/>
          </a:xfrm>
          <a:prstGeom prst="hexagon">
            <a:avLst/>
          </a:prstGeom>
          <a:solidFill>
            <a:schemeClr val="accent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sz="2700" b="1">
                <a:latin typeface="Montserrat" panose="00000500000000000000" pitchFamily="2" charset="0"/>
              </a:rPr>
              <a:t>MS</a:t>
            </a:r>
          </a:p>
        </p:txBody>
      </p:sp>
      <p:sp>
        <p:nvSpPr>
          <p:cNvPr id="54" name="Hexagon 53">
            <a:extLst>
              <a:ext uri="{FF2B5EF4-FFF2-40B4-BE49-F238E27FC236}">
                <a16:creationId xmlns:a16="http://schemas.microsoft.com/office/drawing/2014/main" id="{6BF5A5DA-DE36-E88C-D2E6-EC2AFB1FC165}"/>
              </a:ext>
            </a:extLst>
          </p:cNvPr>
          <p:cNvSpPr/>
          <p:nvPr/>
        </p:nvSpPr>
        <p:spPr>
          <a:xfrm>
            <a:off x="4209944" y="3040838"/>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00F7BB68-E856-9F5B-2859-AA5866541AE8}"/>
              </a:ext>
            </a:extLst>
          </p:cNvPr>
          <p:cNvGrpSpPr/>
          <p:nvPr/>
        </p:nvGrpSpPr>
        <p:grpSpPr>
          <a:xfrm>
            <a:off x="5328389" y="2961170"/>
            <a:ext cx="3902124" cy="1241405"/>
            <a:chOff x="5374469" y="1508059"/>
            <a:chExt cx="3902124" cy="1241405"/>
          </a:xfrm>
        </p:grpSpPr>
        <p:sp>
          <p:nvSpPr>
            <p:cNvPr id="56" name="TextBox 55">
              <a:extLst>
                <a:ext uri="{FF2B5EF4-FFF2-40B4-BE49-F238E27FC236}">
                  <a16:creationId xmlns:a16="http://schemas.microsoft.com/office/drawing/2014/main" id="{801C3A8A-8ED5-1734-D05F-C79EE6BA3D0D}"/>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2</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57" name="TextBox 56">
              <a:extLst>
                <a:ext uri="{FF2B5EF4-FFF2-40B4-BE49-F238E27FC236}">
                  <a16:creationId xmlns:a16="http://schemas.microsoft.com/office/drawing/2014/main" id="{2B47D781-CF6B-6D6E-940C-634B7F5234B3}"/>
                </a:ext>
              </a:extLst>
            </p:cNvPr>
            <p:cNvSpPr txBox="1"/>
            <p:nvPr/>
          </p:nvSpPr>
          <p:spPr>
            <a:xfrm>
              <a:off x="5374469" y="1795357"/>
              <a:ext cx="3902124"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Ask students targeted questions to identify exactly where they're confused and connect the activity back to the overall goal or real-world application.</a:t>
              </a:r>
            </a:p>
          </p:txBody>
        </p:sp>
      </p:grpSp>
      <p:sp>
        <p:nvSpPr>
          <p:cNvPr id="58" name="TextBox 57">
            <a:extLst>
              <a:ext uri="{FF2B5EF4-FFF2-40B4-BE49-F238E27FC236}">
                <a16:creationId xmlns:a16="http://schemas.microsoft.com/office/drawing/2014/main" id="{CF3AFC0D-E486-04BF-D6BE-871157C2B21E}"/>
              </a:ext>
            </a:extLst>
          </p:cNvPr>
          <p:cNvSpPr txBox="1"/>
          <p:nvPr/>
        </p:nvSpPr>
        <p:spPr>
          <a:xfrm>
            <a:off x="4521043" y="3181752"/>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2.</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
        <p:nvSpPr>
          <p:cNvPr id="64" name="Hexagon 63">
            <a:extLst>
              <a:ext uri="{FF2B5EF4-FFF2-40B4-BE49-F238E27FC236}">
                <a16:creationId xmlns:a16="http://schemas.microsoft.com/office/drawing/2014/main" id="{DAEB7832-F53A-469B-12DC-A01D6625496F}"/>
              </a:ext>
            </a:extLst>
          </p:cNvPr>
          <p:cNvSpPr/>
          <p:nvPr/>
        </p:nvSpPr>
        <p:spPr>
          <a:xfrm>
            <a:off x="4209944" y="5110890"/>
            <a:ext cx="1060704" cy="914400"/>
          </a:xfrm>
          <a:prstGeom prst="hexagon">
            <a:avLst/>
          </a:prstGeom>
          <a:solidFill>
            <a:schemeClr val="bg1"/>
          </a:solid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BE824858-44A4-D2DF-61BB-76AE3CF1C14E}"/>
              </a:ext>
            </a:extLst>
          </p:cNvPr>
          <p:cNvGrpSpPr/>
          <p:nvPr/>
        </p:nvGrpSpPr>
        <p:grpSpPr>
          <a:xfrm>
            <a:off x="5328389" y="5031222"/>
            <a:ext cx="3902124" cy="1241405"/>
            <a:chOff x="5374469" y="1508059"/>
            <a:chExt cx="3151839" cy="1241405"/>
          </a:xfrm>
        </p:grpSpPr>
        <p:sp>
          <p:nvSpPr>
            <p:cNvPr id="66" name="TextBox 65">
              <a:extLst>
                <a:ext uri="{FF2B5EF4-FFF2-40B4-BE49-F238E27FC236}">
                  <a16:creationId xmlns:a16="http://schemas.microsoft.com/office/drawing/2014/main" id="{7EF310B8-0E60-DAE4-5091-B75035DAE2D9}"/>
                </a:ext>
              </a:extLst>
            </p:cNvPr>
            <p:cNvSpPr txBox="1"/>
            <p:nvPr/>
          </p:nvSpPr>
          <p:spPr>
            <a:xfrm>
              <a:off x="5410335" y="1508059"/>
              <a:ext cx="184280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rPr>
                <a:t>STRATEGY 3</a:t>
              </a:r>
              <a:endParaRPr lang="en-US" sz="2000" b="1">
                <a:solidFill>
                  <a:schemeClr val="tx2"/>
                </a:solidFill>
                <a:latin typeface="Roboto Condensed Medium" panose="02000000000000000000" pitchFamily="2" charset="0"/>
                <a:ea typeface="Roboto Condensed Medium" panose="02000000000000000000" pitchFamily="2" charset="0"/>
                <a:cs typeface="Roboto Condensed Medium" panose="02000000000000000000" pitchFamily="2" charset="0"/>
              </a:endParaRPr>
            </a:p>
            <a:p>
              <a:endParaRPr lang="en-US" sz="1000" b="1">
                <a:solidFill>
                  <a:schemeClr val="tx2"/>
                </a:solidFill>
                <a:latin typeface="Acumin Pro Condensed Black" panose="020B0506020202020204" pitchFamily="34" charset="77"/>
                <a:ea typeface="Roboto Black" panose="02000000000000000000" pitchFamily="2" charset="0"/>
                <a:cs typeface="Roboto Black" panose="02000000000000000000" pitchFamily="2" charset="0"/>
              </a:endParaRPr>
            </a:p>
          </p:txBody>
        </p:sp>
        <p:sp>
          <p:nvSpPr>
            <p:cNvPr id="67" name="TextBox 66">
              <a:extLst>
                <a:ext uri="{FF2B5EF4-FFF2-40B4-BE49-F238E27FC236}">
                  <a16:creationId xmlns:a16="http://schemas.microsoft.com/office/drawing/2014/main" id="{36A3FE3E-CE65-5A9E-D055-4FABF9243268}"/>
                </a:ext>
              </a:extLst>
            </p:cNvPr>
            <p:cNvSpPr txBox="1"/>
            <p:nvPr/>
          </p:nvSpPr>
          <p:spPr>
            <a:xfrm>
              <a:off x="5374469" y="1795357"/>
              <a:ext cx="3151839" cy="954107"/>
            </a:xfrm>
            <a:prstGeom prst="rect">
              <a:avLst/>
            </a:prstGeom>
            <a:noFill/>
          </p:spPr>
          <p:txBody>
            <a:bodyPr wrap="square" rtlCol="0">
              <a:spAutoFit/>
            </a:bodyPr>
            <a:lstStyle/>
            <a:p>
              <a:r>
                <a:rPr lang="en-US" sz="1400">
                  <a:solidFill>
                    <a:schemeClr val="tx2"/>
                  </a:solidFill>
                  <a:latin typeface="Montserrat Light" pitchFamily="2" charset="77"/>
                  <a:ea typeface="ROBOTO BLACK" panose="02000000000000000000" pitchFamily="2" charset="0"/>
                  <a:cs typeface="ROBOTO BLACK" panose="02000000000000000000" pitchFamily="2" charset="0"/>
                </a:rPr>
                <a:t>Slow down and model the first step yourself. Use simple language and ask students to show a thumbs up/down to check understanding before moving on..</a:t>
              </a:r>
            </a:p>
          </p:txBody>
        </p:sp>
      </p:grpSp>
      <p:sp>
        <p:nvSpPr>
          <p:cNvPr id="68" name="TextBox 67">
            <a:extLst>
              <a:ext uri="{FF2B5EF4-FFF2-40B4-BE49-F238E27FC236}">
                <a16:creationId xmlns:a16="http://schemas.microsoft.com/office/drawing/2014/main" id="{1896D962-65D6-A828-951C-B2B2A82323DB}"/>
              </a:ext>
            </a:extLst>
          </p:cNvPr>
          <p:cNvSpPr txBox="1"/>
          <p:nvPr/>
        </p:nvSpPr>
        <p:spPr>
          <a:xfrm>
            <a:off x="4521043" y="5251804"/>
            <a:ext cx="601235"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rPr>
              <a:t>3.</a:t>
            </a:r>
          </a:p>
          <a:p>
            <a:endParaRPr lang="en-US" sz="1400" b="1">
              <a:solidFill>
                <a:srgbClr val="09879B"/>
              </a:solidFill>
              <a:latin typeface="Roboto Condensed Black" panose="02000000000000000000" pitchFamily="2" charset="0"/>
              <a:ea typeface="Roboto Condensed Black" panose="02000000000000000000" pitchFamily="2" charset="0"/>
              <a:cs typeface="Roboto Condensed Medium" panose="02000000000000000000" pitchFamily="2" charset="0"/>
            </a:endParaRPr>
          </a:p>
        </p:txBody>
      </p:sp>
    </p:spTree>
    <p:extLst>
      <p:ext uri="{BB962C8B-B14F-4D97-AF65-F5344CB8AC3E}">
        <p14:creationId xmlns:p14="http://schemas.microsoft.com/office/powerpoint/2010/main" val="308853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par>
                                <p:cTn id="22" presetID="10" presetClass="entr" presetSubtype="0"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par>
                                <p:cTn id="33" presetID="10"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7" grpId="0" animBg="1"/>
      <p:bldP spid="22" grpId="0" animBg="1"/>
      <p:bldP spid="25" grpId="0" animBg="1"/>
      <p:bldP spid="54" grpId="0" animBg="1"/>
      <p:bldP spid="58" grpId="0"/>
      <p:bldP spid="64" grpId="0" animBg="1"/>
      <p:bldP spid="6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18C0-03BA-02A9-0C49-A5743578A2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952CC6-6E02-6348-2CA0-0E94D332999B}"/>
              </a:ext>
            </a:extLst>
          </p:cNvPr>
          <p:cNvSpPr/>
          <p:nvPr/>
        </p:nvSpPr>
        <p:spPr>
          <a:xfrm>
            <a:off x="0" y="0"/>
            <a:ext cx="12192000" cy="685800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A group of girls playing a game&#10;&#10;Description automatically generated">
            <a:extLst>
              <a:ext uri="{FF2B5EF4-FFF2-40B4-BE49-F238E27FC236}">
                <a16:creationId xmlns:a16="http://schemas.microsoft.com/office/drawing/2014/main" id="{AA64C7DF-0640-D694-291D-DC65D1D3B207}"/>
              </a:ext>
            </a:extLst>
          </p:cNvPr>
          <p:cNvPicPr>
            <a:picLocks noChangeAspect="1"/>
          </p:cNvPicPr>
          <p:nvPr/>
        </p:nvPicPr>
        <p:blipFill>
          <a:blip r:embed="rId3">
            <a:alphaModFix amt="50000"/>
            <a:duotone>
              <a:prstClr val="black"/>
              <a:schemeClr val="accent1">
                <a:tint val="45000"/>
                <a:satMod val="400000"/>
              </a:schemeClr>
            </a:duotone>
          </a:blip>
          <a:srcRect t="3398" r="1701" b="13664"/>
          <a:stretch>
            <a:fillRect/>
          </a:stretch>
        </p:blipFill>
        <p:spPr>
          <a:xfrm>
            <a:off x="0" y="0"/>
            <a:ext cx="12192000" cy="6858000"/>
          </a:xfrm>
          <a:prstGeom prst="rect">
            <a:avLst/>
          </a:prstGeom>
        </p:spPr>
      </p:pic>
      <p:sp>
        <p:nvSpPr>
          <p:cNvPr id="18" name="Content Placeholder 2">
            <a:extLst>
              <a:ext uri="{FF2B5EF4-FFF2-40B4-BE49-F238E27FC236}">
                <a16:creationId xmlns:a16="http://schemas.microsoft.com/office/drawing/2014/main" id="{70481CF4-3C59-ED57-DF98-9E41E8BC53E4}"/>
              </a:ext>
            </a:extLst>
          </p:cNvPr>
          <p:cNvSpPr txBox="1">
            <a:spLocks/>
          </p:cNvSpPr>
          <p:nvPr/>
        </p:nvSpPr>
        <p:spPr>
          <a:xfrm>
            <a:off x="6096000" y="2682731"/>
            <a:ext cx="5432659" cy="2091400"/>
          </a:xfrm>
          <a:prstGeom prst="rect">
            <a:avLst/>
          </a:prstGeom>
          <a:noFill/>
        </p:spPr>
        <p:txBody>
          <a:bodyPr vert="horz" lIns="91440" tIns="45720" rIns="91440" bIns="45720" rtlCol="0" anchor="t">
            <a:normAutofit/>
          </a:bodyPr>
          <a:lstStyle>
            <a:lvl1pPr marL="0" indent="0" algn="l" defTabSz="457189" rtl="0" eaLnBrk="1" latinLnBrk="0" hangingPunct="1">
              <a:spcBef>
                <a:spcPct val="20000"/>
              </a:spcBef>
              <a:buFont typeface="Arial"/>
              <a:buNone/>
              <a:defRPr sz="3200" kern="1200">
                <a:solidFill>
                  <a:schemeClr val="tx2"/>
                </a:solidFill>
                <a:latin typeface="+mn-lt"/>
                <a:ea typeface="+mn-ea"/>
                <a:cs typeface="Arial"/>
              </a:defRPr>
            </a:lvl1pPr>
            <a:lvl2pPr marL="457200" indent="0" algn="l" defTabSz="457189" rtl="0" eaLnBrk="1" latinLnBrk="0" hangingPunct="1">
              <a:spcBef>
                <a:spcPct val="20000"/>
              </a:spcBef>
              <a:buFont typeface="Arial"/>
              <a:buNone/>
              <a:defRPr sz="2800" kern="1200">
                <a:solidFill>
                  <a:schemeClr val="tx2"/>
                </a:solidFill>
                <a:latin typeface="+mn-lt"/>
                <a:ea typeface="+mn-ea"/>
                <a:cs typeface="Arial"/>
              </a:defRPr>
            </a:lvl2pPr>
            <a:lvl3pPr marL="914400" indent="0" algn="l" defTabSz="457189" rtl="0" eaLnBrk="1" latinLnBrk="0" hangingPunct="1">
              <a:spcBef>
                <a:spcPct val="20000"/>
              </a:spcBef>
              <a:buFont typeface="Arial"/>
              <a:buNone/>
              <a:defRPr sz="2400" kern="1200">
                <a:solidFill>
                  <a:schemeClr val="tx2"/>
                </a:solidFill>
                <a:latin typeface="+mn-lt"/>
                <a:ea typeface="+mn-ea"/>
                <a:cs typeface="Arial"/>
              </a:defRPr>
            </a:lvl3pPr>
            <a:lvl4pPr marL="1371600" indent="0" algn="l" defTabSz="457189" rtl="0" eaLnBrk="1" latinLnBrk="0" hangingPunct="1">
              <a:spcBef>
                <a:spcPct val="20000"/>
              </a:spcBef>
              <a:buFont typeface="Arial"/>
              <a:buNone/>
              <a:defRPr sz="2000" kern="1200">
                <a:solidFill>
                  <a:schemeClr val="tx2"/>
                </a:solidFill>
                <a:latin typeface="+mn-lt"/>
                <a:ea typeface="+mn-ea"/>
                <a:cs typeface="Arial"/>
              </a:defRPr>
            </a:lvl4pPr>
            <a:lvl5pPr marL="1828800" indent="0" algn="l" defTabSz="457189" rtl="0" eaLnBrk="1" latinLnBrk="0" hangingPunct="1">
              <a:spcBef>
                <a:spcPct val="20000"/>
              </a:spcBef>
              <a:buFont typeface="Arial"/>
              <a:buNone/>
              <a:defRPr sz="2000" kern="1200">
                <a:solidFill>
                  <a:schemeClr val="tx2"/>
                </a:solidFill>
                <a:latin typeface="+mn-lt"/>
                <a:ea typeface="+mn-ea"/>
                <a:cs typeface="Arial"/>
              </a:defRPr>
            </a:lvl5pPr>
            <a:lvl6pPr marL="2286000" indent="0" algn="l" defTabSz="457189" rtl="0" eaLnBrk="1" latinLnBrk="0" hangingPunct="1">
              <a:spcBef>
                <a:spcPct val="20000"/>
              </a:spcBef>
              <a:buFont typeface="Arial"/>
              <a:buNone/>
              <a:defRPr sz="2000" kern="1200">
                <a:solidFill>
                  <a:schemeClr val="tx1"/>
                </a:solidFill>
                <a:latin typeface="+mn-lt"/>
                <a:ea typeface="+mn-ea"/>
                <a:cs typeface="+mn-cs"/>
              </a:defRPr>
            </a:lvl6pPr>
            <a:lvl7pPr marL="2743200" indent="0" algn="l" defTabSz="457189" rtl="0" eaLnBrk="1" latinLnBrk="0" hangingPunct="1">
              <a:spcBef>
                <a:spcPct val="20000"/>
              </a:spcBef>
              <a:buFont typeface="Arial"/>
              <a:buNone/>
              <a:defRPr sz="2000" kern="1200">
                <a:solidFill>
                  <a:schemeClr val="tx1"/>
                </a:solidFill>
                <a:latin typeface="+mn-lt"/>
                <a:ea typeface="+mn-ea"/>
                <a:cs typeface="+mn-cs"/>
              </a:defRPr>
            </a:lvl7pPr>
            <a:lvl8pPr marL="3200400" indent="0" algn="l" defTabSz="457189" rtl="0" eaLnBrk="1" latinLnBrk="0" hangingPunct="1">
              <a:spcBef>
                <a:spcPct val="20000"/>
              </a:spcBef>
              <a:buFont typeface="Arial"/>
              <a:buNone/>
              <a:defRPr sz="2000" kern="1200">
                <a:solidFill>
                  <a:schemeClr val="tx1"/>
                </a:solidFill>
                <a:latin typeface="+mn-lt"/>
                <a:ea typeface="+mn-ea"/>
                <a:cs typeface="+mn-cs"/>
              </a:defRPr>
            </a:lvl8pPr>
            <a:lvl9pPr marL="3657600" indent="0" algn="l" defTabSz="457189" rtl="0" eaLnBrk="1" latinLnBrk="0" hangingPunct="1">
              <a:spcBef>
                <a:spcPct val="20000"/>
              </a:spcBef>
              <a:buFont typeface="Arial"/>
              <a:buNone/>
              <a:defRPr sz="2000" kern="1200">
                <a:solidFill>
                  <a:schemeClr val="tx1"/>
                </a:solidFill>
                <a:latin typeface="+mn-lt"/>
                <a:ea typeface="+mn-ea"/>
                <a:cs typeface="+mn-cs"/>
              </a:defRPr>
            </a:lvl9pPr>
          </a:lstStyle>
          <a:p>
            <a:pPr>
              <a:lnSpc>
                <a:spcPct val="110000"/>
              </a:lnSpc>
            </a:pPr>
            <a:endParaRPr lang="en-US">
              <a:ea typeface="Calibri"/>
            </a:endParaRPr>
          </a:p>
        </p:txBody>
      </p:sp>
      <p:sp>
        <p:nvSpPr>
          <p:cNvPr id="9" name="Title 3">
            <a:extLst>
              <a:ext uri="{FF2B5EF4-FFF2-40B4-BE49-F238E27FC236}">
                <a16:creationId xmlns:a16="http://schemas.microsoft.com/office/drawing/2014/main" id="{005D0A32-C6C7-2ED3-46A1-21048968EC17}"/>
              </a:ext>
            </a:extLst>
          </p:cNvPr>
          <p:cNvSpPr>
            <a:spLocks noGrp="1"/>
          </p:cNvSpPr>
          <p:nvPr>
            <p:ph type="title"/>
          </p:nvPr>
        </p:nvSpPr>
        <p:spPr>
          <a:xfrm>
            <a:off x="265942" y="4288264"/>
            <a:ext cx="6661484" cy="1051688"/>
          </a:xfrm>
          <a:effectLst>
            <a:outerShdw blurRad="50800" dist="38100" dir="2700000" algn="tl" rotWithShape="0">
              <a:prstClr val="black">
                <a:alpha val="40000"/>
              </a:prstClr>
            </a:outerShdw>
          </a:effectLst>
        </p:spPr>
        <p:txBody>
          <a:bodyPr>
            <a:normAutofit/>
          </a:bodyPr>
          <a:lstStyle/>
          <a:p>
            <a:pPr defTabSz="914400">
              <a:lnSpc>
                <a:spcPct val="90000"/>
              </a:lnSpc>
              <a:spcAft>
                <a:spcPts val="600"/>
              </a:spcAft>
            </a:pPr>
            <a:r>
              <a:rPr lang="en-US" sz="4800">
                <a:solidFill>
                  <a:schemeClr val="bg1"/>
                </a:solidFill>
                <a:latin typeface="Montserrat Black"/>
                <a:ea typeface="Verdana"/>
              </a:rPr>
              <a:t>RESOURCES</a:t>
            </a:r>
          </a:p>
        </p:txBody>
      </p:sp>
      <p:sp>
        <p:nvSpPr>
          <p:cNvPr id="7" name="Title 3">
            <a:extLst>
              <a:ext uri="{FF2B5EF4-FFF2-40B4-BE49-F238E27FC236}">
                <a16:creationId xmlns:a16="http://schemas.microsoft.com/office/drawing/2014/main" id="{6388B589-D3DA-3F9D-1364-DBB04F90072F}"/>
              </a:ext>
            </a:extLst>
          </p:cNvPr>
          <p:cNvSpPr txBox="1">
            <a:spLocks/>
          </p:cNvSpPr>
          <p:nvPr/>
        </p:nvSpPr>
        <p:spPr>
          <a:xfrm>
            <a:off x="265942" y="5536610"/>
            <a:ext cx="11154076" cy="925151"/>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457189" rtl="0" eaLnBrk="1" latinLnBrk="0" hangingPunct="1">
              <a:spcBef>
                <a:spcPct val="0"/>
              </a:spcBef>
              <a:buNone/>
              <a:defRPr sz="2800" b="1" kern="1200">
                <a:solidFill>
                  <a:schemeClr val="accent2"/>
                </a:solidFill>
                <a:latin typeface="+mj-lt"/>
                <a:ea typeface="+mj-ea"/>
                <a:cs typeface="Arial"/>
              </a:defRPr>
            </a:lvl1pPr>
          </a:lstStyle>
          <a:p>
            <a:pPr defTabSz="914400">
              <a:lnSpc>
                <a:spcPct val="90000"/>
              </a:lnSpc>
              <a:spcAft>
                <a:spcPts val="600"/>
              </a:spcAft>
            </a:pPr>
            <a:r>
              <a:rPr lang="en-US" b="0">
                <a:solidFill>
                  <a:schemeClr val="bg1"/>
                </a:solidFill>
                <a:latin typeface="Montserrat" panose="00000500000000000000" pitchFamily="2" charset="0"/>
                <a:ea typeface="Verdana"/>
              </a:rPr>
              <a:t>The tools you need to bring it all together. </a:t>
            </a:r>
          </a:p>
        </p:txBody>
      </p:sp>
      <p:cxnSp>
        <p:nvCxnSpPr>
          <p:cNvPr id="3" name="Straight Connector 2">
            <a:extLst>
              <a:ext uri="{FF2B5EF4-FFF2-40B4-BE49-F238E27FC236}">
                <a16:creationId xmlns:a16="http://schemas.microsoft.com/office/drawing/2014/main" id="{F0B224F9-6970-5E9C-BD43-D6636BC4CA1B}"/>
              </a:ext>
            </a:extLst>
          </p:cNvPr>
          <p:cNvCxnSpPr>
            <a:cxnSpLocks/>
          </p:cNvCxnSpPr>
          <p:nvPr/>
        </p:nvCxnSpPr>
        <p:spPr>
          <a:xfrm>
            <a:off x="265942" y="5368205"/>
            <a:ext cx="5029200" cy="0"/>
          </a:xfrm>
          <a:prstGeom prst="line">
            <a:avLst/>
          </a:prstGeom>
          <a:ln>
            <a:gradFill flip="none" rotWithShape="1">
              <a:gsLst>
                <a:gs pos="23000">
                  <a:schemeClr val="accent2"/>
                </a:gs>
                <a:gs pos="50000">
                  <a:schemeClr val="accent3"/>
                </a:gs>
                <a:gs pos="80000">
                  <a:schemeClr val="accent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697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09A45-6CE2-C18B-FF8B-BE994C3C295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ED48870-5A0A-1692-2512-DECE027376EC}"/>
              </a:ext>
            </a:extLst>
          </p:cNvPr>
          <p:cNvSpPr>
            <a:spLocks noGrp="1" noRot="1" noMove="1" noResize="1" noEditPoints="1" noAdjustHandles="1" noChangeArrowheads="1" noChangeShapeType="1"/>
          </p:cNvSpPr>
          <p:nvPr/>
        </p:nvSpPr>
        <p:spPr>
          <a:xfrm>
            <a:off x="0" y="-1"/>
            <a:ext cx="12275127" cy="6872515"/>
          </a:xfrm>
          <a:prstGeom prst="rect">
            <a:avLst/>
          </a:prstGeom>
          <a:gradFill flip="none" rotWithShape="1">
            <a:gsLst>
              <a:gs pos="34000">
                <a:schemeClr val="tx2"/>
              </a:gs>
              <a:gs pos="100000">
                <a:srgbClr val="00889C"/>
              </a:gs>
            </a:gsLst>
            <a:lin ang="2700000" scaled="1"/>
            <a:tileRect/>
          </a:gra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E1F26AB-894F-B425-A1C0-9B181E4C6FA4}"/>
              </a:ext>
            </a:extLst>
          </p:cNvPr>
          <p:cNvPicPr>
            <a:picLocks noChangeAspect="1"/>
          </p:cNvPicPr>
          <p:nvPr/>
        </p:nvPicPr>
        <p:blipFill>
          <a:blip r:embed="rId3">
            <a:extLst>
              <a:ext uri="{28A0092B-C50C-407E-A947-70E740481C1C}">
                <a14:useLocalDpi xmlns:a14="http://schemas.microsoft.com/office/drawing/2010/main" val="0"/>
              </a:ext>
            </a:extLst>
          </a:blip>
          <a:srcRect l="7841" t="26338" r="6967" b="16595"/>
          <a:stretch>
            <a:fillRect/>
          </a:stretch>
        </p:blipFill>
        <p:spPr>
          <a:xfrm>
            <a:off x="222687" y="2353235"/>
            <a:ext cx="11746625" cy="3425180"/>
          </a:xfrm>
          <a:prstGeom prst="rect">
            <a:avLst/>
          </a:prstGeom>
        </p:spPr>
      </p:pic>
      <p:cxnSp>
        <p:nvCxnSpPr>
          <p:cNvPr id="6" name="Straight Connector 5">
            <a:extLst>
              <a:ext uri="{FF2B5EF4-FFF2-40B4-BE49-F238E27FC236}">
                <a16:creationId xmlns:a16="http://schemas.microsoft.com/office/drawing/2014/main" id="{728C2926-ABA1-646A-8824-3613847319CF}"/>
              </a:ext>
            </a:extLst>
          </p:cNvPr>
          <p:cNvCxnSpPr>
            <a:cxnSpLocks/>
          </p:cNvCxnSpPr>
          <p:nvPr/>
        </p:nvCxnSpPr>
        <p:spPr>
          <a:xfrm>
            <a:off x="739551" y="1079584"/>
            <a:ext cx="4236413" cy="0"/>
          </a:xfrm>
          <a:prstGeom prst="line">
            <a:avLst/>
          </a:prstGeom>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77D2A7EC-E16A-3AA9-BE87-B40CD2FDA67D}"/>
              </a:ext>
            </a:extLst>
          </p:cNvPr>
          <p:cNvSpPr txBox="1"/>
          <p:nvPr/>
        </p:nvSpPr>
        <p:spPr>
          <a:xfrm>
            <a:off x="652507" y="449087"/>
            <a:ext cx="4642926" cy="6052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4000" b="1" u="none" strike="noStrike" kern="1200" cap="none" spc="0" normalizeH="0" baseline="0" noProof="0">
                <a:ln>
                  <a:noFill/>
                </a:ln>
                <a:solidFill>
                  <a:prstClr val="white"/>
                </a:solidFill>
                <a:effectLst/>
                <a:uLnTx/>
                <a:uFillTx/>
                <a:latin typeface="Montserrat"/>
              </a:rPr>
              <a:t>NEXT STEPS</a:t>
            </a:r>
          </a:p>
        </p:txBody>
      </p:sp>
      <p:sp>
        <p:nvSpPr>
          <p:cNvPr id="7" name="TextBox 6">
            <a:extLst>
              <a:ext uri="{FF2B5EF4-FFF2-40B4-BE49-F238E27FC236}">
                <a16:creationId xmlns:a16="http://schemas.microsoft.com/office/drawing/2014/main" id="{DC486379-CC5F-E924-752F-B5F24A0F0F96}"/>
              </a:ext>
            </a:extLst>
          </p:cNvPr>
          <p:cNvSpPr txBox="1"/>
          <p:nvPr/>
        </p:nvSpPr>
        <p:spPr>
          <a:xfrm>
            <a:off x="5273964" y="-785091"/>
            <a:ext cx="184731" cy="369332"/>
          </a:xfrm>
          <a:prstGeom prst="rect">
            <a:avLst/>
          </a:prstGeom>
          <a:noFill/>
        </p:spPr>
        <p:txBody>
          <a:bodyPr wrap="none" rtlCol="0">
            <a:spAutoFit/>
          </a:bodyPr>
          <a:lstStyle/>
          <a:p>
            <a:endParaRPr lang="en-US"/>
          </a:p>
        </p:txBody>
      </p:sp>
      <p:pic>
        <p:nvPicPr>
          <p:cNvPr id="21" name="Picture 20">
            <a:extLst>
              <a:ext uri="{FF2B5EF4-FFF2-40B4-BE49-F238E27FC236}">
                <a16:creationId xmlns:a16="http://schemas.microsoft.com/office/drawing/2014/main" id="{EA42F5AA-C774-7E64-77C0-67C476377345}"/>
              </a:ext>
            </a:extLst>
          </p:cNvPr>
          <p:cNvPicPr>
            <a:picLocks noChangeAspect="1"/>
          </p:cNvPicPr>
          <p:nvPr/>
        </p:nvPicPr>
        <p:blipFill>
          <a:blip r:embed="rId4">
            <a:extLst>
              <a:ext uri="{28A0092B-C50C-407E-A947-70E740481C1C}">
                <a14:useLocalDpi xmlns:a14="http://schemas.microsoft.com/office/drawing/2010/main" val="0"/>
              </a:ext>
            </a:extLst>
          </a:blip>
          <a:srcRect l="17316" t="25861" r="61769" b="53429"/>
          <a:stretch>
            <a:fillRect/>
          </a:stretch>
        </p:blipFill>
        <p:spPr>
          <a:xfrm>
            <a:off x="1261246" y="2378439"/>
            <a:ext cx="2776749" cy="1196883"/>
          </a:xfrm>
          <a:prstGeom prst="rect">
            <a:avLst/>
          </a:prstGeom>
        </p:spPr>
      </p:pic>
      <p:pic>
        <p:nvPicPr>
          <p:cNvPr id="23" name="Picture 22">
            <a:extLst>
              <a:ext uri="{FF2B5EF4-FFF2-40B4-BE49-F238E27FC236}">
                <a16:creationId xmlns:a16="http://schemas.microsoft.com/office/drawing/2014/main" id="{DC0B1F7E-9A82-7D84-E77B-9303B1A4B848}"/>
              </a:ext>
            </a:extLst>
          </p:cNvPr>
          <p:cNvPicPr>
            <a:picLocks noChangeAspect="1"/>
          </p:cNvPicPr>
          <p:nvPr/>
        </p:nvPicPr>
        <p:blipFill>
          <a:blip r:embed="rId4">
            <a:extLst>
              <a:ext uri="{28A0092B-C50C-407E-A947-70E740481C1C}">
                <a14:useLocalDpi xmlns:a14="http://schemas.microsoft.com/office/drawing/2010/main" val="0"/>
              </a:ext>
            </a:extLst>
          </a:blip>
          <a:srcRect l="17316" t="25861" r="61769" b="53429"/>
          <a:stretch>
            <a:fillRect/>
          </a:stretch>
        </p:blipFill>
        <p:spPr>
          <a:xfrm>
            <a:off x="4586256" y="1892249"/>
            <a:ext cx="2776749" cy="1196883"/>
          </a:xfrm>
          <a:prstGeom prst="rect">
            <a:avLst/>
          </a:prstGeom>
        </p:spPr>
      </p:pic>
      <p:pic>
        <p:nvPicPr>
          <p:cNvPr id="25" name="Picture 24">
            <a:extLst>
              <a:ext uri="{FF2B5EF4-FFF2-40B4-BE49-F238E27FC236}">
                <a16:creationId xmlns:a16="http://schemas.microsoft.com/office/drawing/2014/main" id="{5B6DFADF-7D30-42E7-A4B7-043F400AD0E6}"/>
              </a:ext>
            </a:extLst>
          </p:cNvPr>
          <p:cNvPicPr>
            <a:picLocks noChangeAspect="1"/>
          </p:cNvPicPr>
          <p:nvPr/>
        </p:nvPicPr>
        <p:blipFill>
          <a:blip r:embed="rId4">
            <a:extLst>
              <a:ext uri="{28A0092B-C50C-407E-A947-70E740481C1C}">
                <a14:useLocalDpi xmlns:a14="http://schemas.microsoft.com/office/drawing/2010/main" val="0"/>
              </a:ext>
            </a:extLst>
          </a:blip>
          <a:srcRect l="17316" t="25861" r="61769" b="53429"/>
          <a:stretch>
            <a:fillRect/>
          </a:stretch>
        </p:blipFill>
        <p:spPr>
          <a:xfrm>
            <a:off x="7831309" y="1410671"/>
            <a:ext cx="2776749" cy="1196883"/>
          </a:xfrm>
          <a:prstGeom prst="rect">
            <a:avLst/>
          </a:prstGeom>
        </p:spPr>
      </p:pic>
      <p:grpSp>
        <p:nvGrpSpPr>
          <p:cNvPr id="41" name="Group 40">
            <a:extLst>
              <a:ext uri="{FF2B5EF4-FFF2-40B4-BE49-F238E27FC236}">
                <a16:creationId xmlns:a16="http://schemas.microsoft.com/office/drawing/2014/main" id="{9CE981A5-E450-989B-02D1-E7CD041F3CD0}"/>
              </a:ext>
            </a:extLst>
          </p:cNvPr>
          <p:cNvGrpSpPr/>
          <p:nvPr/>
        </p:nvGrpSpPr>
        <p:grpSpPr>
          <a:xfrm>
            <a:off x="432541" y="3747089"/>
            <a:ext cx="2831207" cy="1661994"/>
            <a:chOff x="432541" y="3747089"/>
            <a:chExt cx="2831207" cy="1661994"/>
          </a:xfrm>
        </p:grpSpPr>
        <p:sp>
          <p:nvSpPr>
            <p:cNvPr id="17" name="TextBox 16">
              <a:extLst>
                <a:ext uri="{FF2B5EF4-FFF2-40B4-BE49-F238E27FC236}">
                  <a16:creationId xmlns:a16="http://schemas.microsoft.com/office/drawing/2014/main" id="{B860D1CF-5AE7-0784-FBE8-457C30982F5E}"/>
                </a:ext>
              </a:extLst>
            </p:cNvPr>
            <p:cNvSpPr txBox="1"/>
            <p:nvPr/>
          </p:nvSpPr>
          <p:spPr>
            <a:xfrm>
              <a:off x="486999" y="3747089"/>
              <a:ext cx="2776749" cy="646331"/>
            </a:xfrm>
            <a:prstGeom prst="rect">
              <a:avLst/>
            </a:prstGeom>
            <a:noFill/>
          </p:spPr>
          <p:txBody>
            <a:bodyPr wrap="square" rtlCol="0">
              <a:spAutoFit/>
            </a:bodyPr>
            <a:lstStyle/>
            <a:p>
              <a:r>
                <a:rPr lang="en-US" b="1">
                  <a:solidFill>
                    <a:schemeClr val="accent3"/>
                  </a:solidFill>
                  <a:latin typeface="Montserrat" panose="00000500000000000000" pitchFamily="2" charset="0"/>
                </a:rPr>
                <a:t>VERIFY </a:t>
              </a:r>
            </a:p>
            <a:p>
              <a:r>
                <a:rPr lang="en-US">
                  <a:solidFill>
                    <a:schemeClr val="accent3"/>
                  </a:solidFill>
                  <a:latin typeface="Montserrat" panose="00000500000000000000" pitchFamily="2" charset="0"/>
                </a:rPr>
                <a:t>ASSIGNMENT</a:t>
              </a:r>
            </a:p>
          </p:txBody>
        </p:sp>
        <p:sp>
          <p:nvSpPr>
            <p:cNvPr id="27" name="TextBox 26">
              <a:extLst>
                <a:ext uri="{FF2B5EF4-FFF2-40B4-BE49-F238E27FC236}">
                  <a16:creationId xmlns:a16="http://schemas.microsoft.com/office/drawing/2014/main" id="{B3B77C60-EC67-95B2-83FA-A91633EA1C8F}"/>
                </a:ext>
              </a:extLst>
            </p:cNvPr>
            <p:cNvSpPr txBox="1"/>
            <p:nvPr/>
          </p:nvSpPr>
          <p:spPr>
            <a:xfrm>
              <a:off x="432541" y="4393420"/>
              <a:ext cx="1916531" cy="1015663"/>
            </a:xfrm>
            <a:prstGeom prst="rect">
              <a:avLst/>
            </a:prstGeom>
            <a:noFill/>
          </p:spPr>
          <p:txBody>
            <a:bodyPr wrap="square" rtlCol="0">
              <a:spAutoFit/>
            </a:bodyPr>
            <a:lstStyle/>
            <a:p>
              <a:r>
                <a:rPr lang="en-US" sz="1200">
                  <a:solidFill>
                    <a:schemeClr val="bg1"/>
                  </a:solidFill>
                  <a:latin typeface="Montserrat" panose="00000500000000000000" pitchFamily="2" charset="0"/>
                </a:rPr>
                <a:t>Your JA Contact will email you about your grade placement, your schedule, &amp; physical materials. </a:t>
              </a:r>
            </a:p>
          </p:txBody>
        </p:sp>
      </p:grpSp>
      <p:grpSp>
        <p:nvGrpSpPr>
          <p:cNvPr id="42" name="Group 41">
            <a:extLst>
              <a:ext uri="{FF2B5EF4-FFF2-40B4-BE49-F238E27FC236}">
                <a16:creationId xmlns:a16="http://schemas.microsoft.com/office/drawing/2014/main" id="{65410D52-8CD6-B051-2E28-58C9F3366D2E}"/>
              </a:ext>
            </a:extLst>
          </p:cNvPr>
          <p:cNvGrpSpPr/>
          <p:nvPr/>
        </p:nvGrpSpPr>
        <p:grpSpPr>
          <a:xfrm>
            <a:off x="3263748" y="3297745"/>
            <a:ext cx="2669427" cy="2078330"/>
            <a:chOff x="3263748" y="3297745"/>
            <a:chExt cx="2669427" cy="2078330"/>
          </a:xfrm>
        </p:grpSpPr>
        <p:sp>
          <p:nvSpPr>
            <p:cNvPr id="15" name="TextBox 14">
              <a:extLst>
                <a:ext uri="{FF2B5EF4-FFF2-40B4-BE49-F238E27FC236}">
                  <a16:creationId xmlns:a16="http://schemas.microsoft.com/office/drawing/2014/main" id="{7E7A754A-D395-F50F-4E54-7BFA1DE6ADF4}"/>
                </a:ext>
              </a:extLst>
            </p:cNvPr>
            <p:cNvSpPr txBox="1"/>
            <p:nvPr/>
          </p:nvSpPr>
          <p:spPr>
            <a:xfrm>
              <a:off x="3263748" y="3297745"/>
              <a:ext cx="2669427" cy="646331"/>
            </a:xfrm>
            <a:prstGeom prst="rect">
              <a:avLst/>
            </a:prstGeom>
            <a:noFill/>
          </p:spPr>
          <p:txBody>
            <a:bodyPr wrap="square" rtlCol="0">
              <a:spAutoFit/>
            </a:bodyPr>
            <a:lstStyle/>
            <a:p>
              <a:r>
                <a:rPr lang="en-US" b="1">
                  <a:solidFill>
                    <a:schemeClr val="accent3"/>
                  </a:solidFill>
                  <a:latin typeface="Montserrat" panose="00000500000000000000" pitchFamily="2" charset="0"/>
                </a:rPr>
                <a:t>REVIEW </a:t>
              </a:r>
              <a:r>
                <a:rPr lang="en-US">
                  <a:solidFill>
                    <a:schemeClr val="accent3"/>
                  </a:solidFill>
                  <a:latin typeface="Montserrat" panose="00000500000000000000" pitchFamily="2" charset="0"/>
                </a:rPr>
                <a:t>RESOURCES</a:t>
              </a:r>
            </a:p>
          </p:txBody>
        </p:sp>
        <p:sp>
          <p:nvSpPr>
            <p:cNvPr id="29" name="TextBox 28">
              <a:extLst>
                <a:ext uri="{FF2B5EF4-FFF2-40B4-BE49-F238E27FC236}">
                  <a16:creationId xmlns:a16="http://schemas.microsoft.com/office/drawing/2014/main" id="{E2CF1940-B640-63F0-FDCC-4637707364E6}"/>
                </a:ext>
              </a:extLst>
            </p:cNvPr>
            <p:cNvSpPr txBox="1"/>
            <p:nvPr/>
          </p:nvSpPr>
          <p:spPr>
            <a:xfrm>
              <a:off x="3263748" y="3991080"/>
              <a:ext cx="2582248" cy="1384995"/>
            </a:xfrm>
            <a:prstGeom prst="rect">
              <a:avLst/>
            </a:prstGeom>
            <a:noFill/>
          </p:spPr>
          <p:txBody>
            <a:bodyPr wrap="square" rtlCol="0">
              <a:spAutoFit/>
            </a:bodyPr>
            <a:lstStyle/>
            <a:p>
              <a:r>
                <a:rPr lang="en-US" sz="1200">
                  <a:solidFill>
                    <a:schemeClr val="bg1"/>
                  </a:solidFill>
                  <a:latin typeface="Montserrat" panose="00000500000000000000" pitchFamily="2" charset="0"/>
                </a:rPr>
                <a:t>Visit the </a:t>
              </a:r>
              <a:r>
                <a:rPr lang="en-US" sz="1200" b="1">
                  <a:solidFill>
                    <a:schemeClr val="bg1"/>
                  </a:solidFill>
                  <a:latin typeface="Montserrat" panose="00000500000000000000" pitchFamily="2" charset="0"/>
                </a:rPr>
                <a:t>(password protected) </a:t>
              </a:r>
              <a:r>
                <a:rPr lang="en-US" sz="1200">
                  <a:solidFill>
                    <a:schemeClr val="bg1"/>
                  </a:solidFill>
                  <a:latin typeface="Montserrat" panose="00000500000000000000" pitchFamily="2" charset="0"/>
                </a:rPr>
                <a:t>JA Volunteer portal on the JAAZ website that houses helpful resources like</a:t>
              </a:r>
            </a:p>
            <a:p>
              <a:r>
                <a:rPr lang="en-US" sz="1200">
                  <a:solidFill>
                    <a:schemeClr val="bg1"/>
                  </a:solidFill>
                  <a:latin typeface="Montserrat" panose="00000500000000000000" pitchFamily="2" charset="0"/>
                </a:rPr>
                <a:t> how-to videos, </a:t>
              </a:r>
              <a:r>
                <a:rPr lang="en-US" sz="1200" b="1">
                  <a:solidFill>
                    <a:schemeClr val="bg1"/>
                  </a:solidFill>
                  <a:latin typeface="Montserrat" panose="00000500000000000000" pitchFamily="2" charset="0"/>
                </a:rPr>
                <a:t>this</a:t>
              </a:r>
              <a:r>
                <a:rPr lang="en-US" sz="1200">
                  <a:solidFill>
                    <a:schemeClr val="bg1"/>
                  </a:solidFill>
                  <a:latin typeface="Montserrat" panose="00000500000000000000" pitchFamily="2" charset="0"/>
                </a:rPr>
                <a:t> presentation &amp; the JA </a:t>
              </a:r>
            </a:p>
            <a:p>
              <a:r>
                <a:rPr lang="en-US" sz="1200">
                  <a:solidFill>
                    <a:schemeClr val="bg1"/>
                  </a:solidFill>
                  <a:latin typeface="Montserrat" panose="00000500000000000000" pitchFamily="2" charset="0"/>
                </a:rPr>
                <a:t>Volunteer planner. </a:t>
              </a:r>
            </a:p>
          </p:txBody>
        </p:sp>
      </p:grpSp>
      <p:grpSp>
        <p:nvGrpSpPr>
          <p:cNvPr id="43" name="Group 42">
            <a:extLst>
              <a:ext uri="{FF2B5EF4-FFF2-40B4-BE49-F238E27FC236}">
                <a16:creationId xmlns:a16="http://schemas.microsoft.com/office/drawing/2014/main" id="{06EE72A3-96A4-8958-21D4-F1737BCB80A1}"/>
              </a:ext>
            </a:extLst>
          </p:cNvPr>
          <p:cNvGrpSpPr/>
          <p:nvPr/>
        </p:nvGrpSpPr>
        <p:grpSpPr>
          <a:xfrm>
            <a:off x="6016086" y="2934607"/>
            <a:ext cx="2627207" cy="2594473"/>
            <a:chOff x="6016086" y="2934607"/>
            <a:chExt cx="2627207" cy="2594473"/>
          </a:xfrm>
        </p:grpSpPr>
        <p:sp>
          <p:nvSpPr>
            <p:cNvPr id="13" name="TextBox 12">
              <a:extLst>
                <a:ext uri="{FF2B5EF4-FFF2-40B4-BE49-F238E27FC236}">
                  <a16:creationId xmlns:a16="http://schemas.microsoft.com/office/drawing/2014/main" id="{17702D5D-0E6C-9E69-9531-7F61B64EA752}"/>
                </a:ext>
              </a:extLst>
            </p:cNvPr>
            <p:cNvSpPr txBox="1"/>
            <p:nvPr/>
          </p:nvSpPr>
          <p:spPr>
            <a:xfrm>
              <a:off x="6016086" y="2934607"/>
              <a:ext cx="2208945" cy="646331"/>
            </a:xfrm>
            <a:prstGeom prst="rect">
              <a:avLst/>
            </a:prstGeom>
            <a:noFill/>
          </p:spPr>
          <p:txBody>
            <a:bodyPr wrap="square" rtlCol="0">
              <a:spAutoFit/>
            </a:bodyPr>
            <a:lstStyle/>
            <a:p>
              <a:r>
                <a:rPr lang="en-US" b="1">
                  <a:solidFill>
                    <a:schemeClr val="accent3"/>
                  </a:solidFill>
                  <a:latin typeface="Montserrat" panose="00000500000000000000" pitchFamily="2" charset="0"/>
                </a:rPr>
                <a:t>PERSONALIZE </a:t>
              </a:r>
            </a:p>
            <a:p>
              <a:r>
                <a:rPr lang="en-US">
                  <a:solidFill>
                    <a:schemeClr val="accent3"/>
                  </a:solidFill>
                  <a:latin typeface="Montserrat" panose="00000500000000000000" pitchFamily="2" charset="0"/>
                </a:rPr>
                <a:t>&amp; PRACTICE</a:t>
              </a:r>
            </a:p>
          </p:txBody>
        </p:sp>
        <p:sp>
          <p:nvSpPr>
            <p:cNvPr id="31" name="TextBox 30">
              <a:extLst>
                <a:ext uri="{FF2B5EF4-FFF2-40B4-BE49-F238E27FC236}">
                  <a16:creationId xmlns:a16="http://schemas.microsoft.com/office/drawing/2014/main" id="{7321BBE7-C810-F589-3DFB-6BFF1E188604}"/>
                </a:ext>
              </a:extLst>
            </p:cNvPr>
            <p:cNvSpPr txBox="1"/>
            <p:nvPr/>
          </p:nvSpPr>
          <p:spPr>
            <a:xfrm>
              <a:off x="6061045" y="3590088"/>
              <a:ext cx="2582248" cy="1938992"/>
            </a:xfrm>
            <a:prstGeom prst="rect">
              <a:avLst/>
            </a:prstGeom>
            <a:noFill/>
          </p:spPr>
          <p:txBody>
            <a:bodyPr wrap="square" rtlCol="0">
              <a:spAutoFit/>
            </a:bodyPr>
            <a:lstStyle/>
            <a:p>
              <a:r>
                <a:rPr lang="en-US" sz="1200" b="1">
                  <a:solidFill>
                    <a:schemeClr val="bg1"/>
                  </a:solidFill>
                  <a:latin typeface="Montserrat" panose="00000500000000000000" pitchFamily="2" charset="0"/>
                </a:rPr>
                <a:t>Review</a:t>
              </a:r>
              <a:r>
                <a:rPr lang="en-US" sz="1200">
                  <a:solidFill>
                    <a:schemeClr val="bg1"/>
                  </a:solidFill>
                  <a:latin typeface="Montserrat" panose="00000500000000000000" pitchFamily="2" charset="0"/>
                </a:rPr>
                <a:t> the sessions in your facilitator guide, prepare your </a:t>
              </a:r>
              <a:r>
                <a:rPr lang="en-US" sz="1200" b="1">
                  <a:solidFill>
                    <a:schemeClr val="bg1"/>
                  </a:solidFill>
                  <a:latin typeface="Montserrat" panose="00000500000000000000" pitchFamily="2" charset="0"/>
                </a:rPr>
                <a:t>physical materials </a:t>
              </a:r>
              <a:r>
                <a:rPr lang="en-US" sz="1200">
                  <a:solidFill>
                    <a:schemeClr val="bg1"/>
                  </a:solidFill>
                  <a:latin typeface="Montserrat" panose="00000500000000000000" pitchFamily="2" charset="0"/>
                </a:rPr>
                <a:t>&amp; </a:t>
              </a:r>
              <a:r>
                <a:rPr lang="en-US" sz="1200" b="1">
                  <a:solidFill>
                    <a:schemeClr val="bg1"/>
                  </a:solidFill>
                  <a:latin typeface="Montserrat" panose="00000500000000000000" pitchFamily="2" charset="0"/>
                </a:rPr>
                <a:t>coordinate  with  your partner(s).</a:t>
              </a:r>
              <a:r>
                <a:rPr lang="en-US" sz="1200">
                  <a:solidFill>
                    <a:schemeClr val="bg1"/>
                  </a:solidFill>
                  <a:latin typeface="Montserrat" panose="00000500000000000000" pitchFamily="2" charset="0"/>
                </a:rPr>
                <a:t> Preview any </a:t>
              </a:r>
            </a:p>
            <a:p>
              <a:r>
                <a:rPr lang="en-US" sz="1200" b="1">
                  <a:solidFill>
                    <a:schemeClr val="bg1"/>
                  </a:solidFill>
                  <a:latin typeface="Montserrat" panose="00000500000000000000" pitchFamily="2" charset="0"/>
                </a:rPr>
                <a:t>technology</a:t>
              </a:r>
              <a:r>
                <a:rPr lang="en-US" sz="1200">
                  <a:solidFill>
                    <a:schemeClr val="bg1"/>
                  </a:solidFill>
                  <a:latin typeface="Montserrat" panose="00000500000000000000" pitchFamily="2" charset="0"/>
                </a:rPr>
                <a:t> you’ll be </a:t>
              </a:r>
            </a:p>
            <a:p>
              <a:r>
                <a:rPr lang="en-US" sz="1200">
                  <a:solidFill>
                    <a:schemeClr val="bg1"/>
                  </a:solidFill>
                  <a:latin typeface="Montserrat" panose="00000500000000000000" pitchFamily="2" charset="0"/>
                </a:rPr>
                <a:t>using in the classroom </a:t>
              </a:r>
            </a:p>
            <a:p>
              <a:r>
                <a:rPr lang="en-US" sz="1200">
                  <a:solidFill>
                    <a:schemeClr val="bg1"/>
                  </a:solidFill>
                  <a:latin typeface="Montserrat" panose="00000500000000000000" pitchFamily="2" charset="0"/>
                </a:rPr>
                <a:t>&amp; reach out to your </a:t>
              </a:r>
              <a:r>
                <a:rPr lang="en-US" sz="1200" b="1">
                  <a:solidFill>
                    <a:schemeClr val="bg1"/>
                  </a:solidFill>
                  <a:latin typeface="Montserrat" panose="00000500000000000000" pitchFamily="2" charset="0"/>
                </a:rPr>
                <a:t>JA</a:t>
              </a:r>
            </a:p>
            <a:p>
              <a:r>
                <a:rPr lang="en-US" sz="1200" b="1">
                  <a:solidFill>
                    <a:schemeClr val="bg1"/>
                  </a:solidFill>
                  <a:latin typeface="Montserrat" panose="00000500000000000000" pitchFamily="2" charset="0"/>
                </a:rPr>
                <a:t>Contact </a:t>
              </a:r>
              <a:r>
                <a:rPr lang="en-US" sz="1200">
                  <a:solidFill>
                    <a:schemeClr val="bg1"/>
                  </a:solidFill>
                  <a:latin typeface="Montserrat" panose="00000500000000000000" pitchFamily="2" charset="0"/>
                </a:rPr>
                <a:t>with any </a:t>
              </a:r>
            </a:p>
            <a:p>
              <a:r>
                <a:rPr lang="en-US" sz="1200" b="1">
                  <a:solidFill>
                    <a:schemeClr val="bg1"/>
                  </a:solidFill>
                  <a:latin typeface="Montserrat" panose="00000500000000000000" pitchFamily="2" charset="0"/>
                </a:rPr>
                <a:t>questions</a:t>
              </a:r>
              <a:r>
                <a:rPr lang="en-US" sz="1200">
                  <a:solidFill>
                    <a:schemeClr val="bg1"/>
                  </a:solidFill>
                  <a:latin typeface="Montserrat" panose="00000500000000000000" pitchFamily="2" charset="0"/>
                </a:rPr>
                <a:t>. </a:t>
              </a:r>
            </a:p>
          </p:txBody>
        </p:sp>
      </p:grpSp>
      <p:grpSp>
        <p:nvGrpSpPr>
          <p:cNvPr id="44" name="Group 43">
            <a:extLst>
              <a:ext uri="{FF2B5EF4-FFF2-40B4-BE49-F238E27FC236}">
                <a16:creationId xmlns:a16="http://schemas.microsoft.com/office/drawing/2014/main" id="{7A10A8CB-CFBA-60B6-4647-E6363ABED9CC}"/>
              </a:ext>
            </a:extLst>
          </p:cNvPr>
          <p:cNvGrpSpPr/>
          <p:nvPr/>
        </p:nvGrpSpPr>
        <p:grpSpPr>
          <a:xfrm>
            <a:off x="8838586" y="2504770"/>
            <a:ext cx="2670079" cy="2752763"/>
            <a:chOff x="8838586" y="2504770"/>
            <a:chExt cx="2670079" cy="2752763"/>
          </a:xfrm>
        </p:grpSpPr>
        <p:sp>
          <p:nvSpPr>
            <p:cNvPr id="8" name="TextBox 7">
              <a:extLst>
                <a:ext uri="{FF2B5EF4-FFF2-40B4-BE49-F238E27FC236}">
                  <a16:creationId xmlns:a16="http://schemas.microsoft.com/office/drawing/2014/main" id="{0A90D9C8-95CA-7D72-976D-1274D1B62E4C}"/>
                </a:ext>
              </a:extLst>
            </p:cNvPr>
            <p:cNvSpPr txBox="1"/>
            <p:nvPr/>
          </p:nvSpPr>
          <p:spPr>
            <a:xfrm>
              <a:off x="8838586" y="2504770"/>
              <a:ext cx="2517171" cy="656037"/>
            </a:xfrm>
            <a:prstGeom prst="rect">
              <a:avLst/>
            </a:prstGeom>
            <a:noFill/>
          </p:spPr>
          <p:txBody>
            <a:bodyPr wrap="square" rtlCol="0">
              <a:spAutoFit/>
            </a:bodyPr>
            <a:lstStyle/>
            <a:p>
              <a:r>
                <a:rPr lang="en-US" b="1">
                  <a:solidFill>
                    <a:schemeClr val="accent3"/>
                  </a:solidFill>
                  <a:latin typeface="Montserrat" panose="00000500000000000000" pitchFamily="2" charset="0"/>
                </a:rPr>
                <a:t>EDUCATOR</a:t>
              </a:r>
            </a:p>
            <a:p>
              <a:r>
                <a:rPr lang="en-US">
                  <a:solidFill>
                    <a:schemeClr val="accent3"/>
                  </a:solidFill>
                  <a:latin typeface="Montserrat" panose="00000500000000000000" pitchFamily="2" charset="0"/>
                </a:rPr>
                <a:t>CONNECTION</a:t>
              </a:r>
            </a:p>
          </p:txBody>
        </p:sp>
        <p:sp>
          <p:nvSpPr>
            <p:cNvPr id="33" name="TextBox 32">
              <a:extLst>
                <a:ext uri="{FF2B5EF4-FFF2-40B4-BE49-F238E27FC236}">
                  <a16:creationId xmlns:a16="http://schemas.microsoft.com/office/drawing/2014/main" id="{203FDEE5-4F91-3C0D-CB52-EC643713E9EB}"/>
                </a:ext>
              </a:extLst>
            </p:cNvPr>
            <p:cNvSpPr txBox="1"/>
            <p:nvPr/>
          </p:nvSpPr>
          <p:spPr>
            <a:xfrm>
              <a:off x="8926417" y="3133875"/>
              <a:ext cx="2582248" cy="2123658"/>
            </a:xfrm>
            <a:prstGeom prst="rect">
              <a:avLst/>
            </a:prstGeom>
            <a:noFill/>
          </p:spPr>
          <p:txBody>
            <a:bodyPr wrap="square" rtlCol="0">
              <a:spAutoFit/>
            </a:bodyPr>
            <a:lstStyle/>
            <a:p>
              <a:r>
                <a:rPr lang="en-US" sz="1200" b="1">
                  <a:solidFill>
                    <a:schemeClr val="bg1"/>
                  </a:solidFill>
                  <a:latin typeface="Montserrat" panose="00000500000000000000" pitchFamily="2" charset="0"/>
                </a:rPr>
                <a:t>Connect</a:t>
              </a:r>
              <a:r>
                <a:rPr lang="en-US" sz="1200">
                  <a:solidFill>
                    <a:schemeClr val="bg1"/>
                  </a:solidFill>
                  <a:latin typeface="Montserrat" panose="00000500000000000000" pitchFamily="2" charset="0"/>
                </a:rPr>
                <a:t> with your educator </a:t>
              </a:r>
              <a:r>
                <a:rPr lang="en-US" sz="1200" b="1">
                  <a:solidFill>
                    <a:schemeClr val="bg1"/>
                  </a:solidFill>
                  <a:latin typeface="Montserrat" panose="00000500000000000000" pitchFamily="2" charset="0"/>
                </a:rPr>
                <a:t>before</a:t>
              </a:r>
              <a:r>
                <a:rPr lang="en-US" sz="1200">
                  <a:solidFill>
                    <a:schemeClr val="bg1"/>
                  </a:solidFill>
                  <a:latin typeface="Montserrat" panose="00000500000000000000" pitchFamily="2" charset="0"/>
                </a:rPr>
                <a:t> going into their class. They will be </a:t>
              </a:r>
              <a:r>
                <a:rPr lang="en-US" sz="1200" b="1">
                  <a:solidFill>
                    <a:schemeClr val="bg1"/>
                  </a:solidFill>
                  <a:latin typeface="Montserrat" panose="00000500000000000000" pitchFamily="2" charset="0"/>
                </a:rPr>
                <a:t>supporting</a:t>
              </a:r>
              <a:r>
                <a:rPr lang="en-US" sz="1200">
                  <a:solidFill>
                    <a:schemeClr val="bg1"/>
                  </a:solidFill>
                  <a:latin typeface="Montserrat" panose="00000500000000000000" pitchFamily="2" charset="0"/>
                </a:rPr>
                <a:t> your entire visit with classroom management &amp; </a:t>
              </a:r>
            </a:p>
            <a:p>
              <a:r>
                <a:rPr lang="en-US" sz="1200">
                  <a:solidFill>
                    <a:schemeClr val="bg1"/>
                  </a:solidFill>
                  <a:latin typeface="Montserrat" panose="00000500000000000000" pitchFamily="2" charset="0"/>
                </a:rPr>
                <a:t>technology. Ask </a:t>
              </a:r>
            </a:p>
            <a:p>
              <a:r>
                <a:rPr lang="en-US" sz="1200">
                  <a:solidFill>
                    <a:schemeClr val="bg1"/>
                  </a:solidFill>
                  <a:latin typeface="Montserrat" panose="00000500000000000000" pitchFamily="2" charset="0"/>
                </a:rPr>
                <a:t>them for tips, </a:t>
              </a:r>
            </a:p>
            <a:p>
              <a:r>
                <a:rPr lang="en-US" sz="1200">
                  <a:solidFill>
                    <a:schemeClr val="bg1"/>
                  </a:solidFill>
                  <a:latin typeface="Montserrat" panose="00000500000000000000" pitchFamily="2" charset="0"/>
                </a:rPr>
                <a:t>feedback &amp; </a:t>
              </a:r>
            </a:p>
            <a:p>
              <a:r>
                <a:rPr lang="en-US" sz="1200">
                  <a:solidFill>
                    <a:schemeClr val="bg1"/>
                  </a:solidFill>
                  <a:latin typeface="Montserrat" panose="00000500000000000000" pitchFamily="2" charset="0"/>
                </a:rPr>
                <a:t>guidance before</a:t>
              </a:r>
            </a:p>
            <a:p>
              <a:r>
                <a:rPr lang="en-US" sz="1200">
                  <a:solidFill>
                    <a:schemeClr val="bg1"/>
                  </a:solidFill>
                  <a:latin typeface="Montserrat" panose="00000500000000000000" pitchFamily="2" charset="0"/>
                </a:rPr>
                <a:t> &amp; during your </a:t>
              </a:r>
            </a:p>
            <a:p>
              <a:r>
                <a:rPr lang="en-US" sz="1200">
                  <a:solidFill>
                    <a:schemeClr val="bg1"/>
                  </a:solidFill>
                  <a:latin typeface="Montserrat" panose="00000500000000000000" pitchFamily="2" charset="0"/>
                </a:rPr>
                <a:t>visit! </a:t>
              </a:r>
            </a:p>
          </p:txBody>
        </p:sp>
      </p:grpSp>
    </p:spTree>
    <p:extLst>
      <p:ext uri="{BB962C8B-B14F-4D97-AF65-F5344CB8AC3E}">
        <p14:creationId xmlns:p14="http://schemas.microsoft.com/office/powerpoint/2010/main" val="295435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F44D-BFE3-8B7A-9E97-623D0A276AB5}"/>
              </a:ext>
            </a:extLst>
          </p:cNvPr>
          <p:cNvSpPr>
            <a:spLocks noGrp="1"/>
          </p:cNvSpPr>
          <p:nvPr>
            <p:ph type="title"/>
          </p:nvPr>
        </p:nvSpPr>
        <p:spPr>
          <a:xfrm>
            <a:off x="538218" y="693582"/>
            <a:ext cx="10972800" cy="850076"/>
          </a:xfrm>
        </p:spPr>
        <p:txBody>
          <a:bodyPr>
            <a:normAutofit/>
          </a:bodyPr>
          <a:lstStyle/>
          <a:p>
            <a:r>
              <a:rPr lang="en-US" sz="3500">
                <a:solidFill>
                  <a:schemeClr val="accent1"/>
                </a:solidFill>
                <a:latin typeface="Montserrat Black" panose="00000A00000000000000" pitchFamily="2" charset="0"/>
              </a:rPr>
              <a:t>What Else?</a:t>
            </a:r>
          </a:p>
        </p:txBody>
      </p:sp>
      <p:grpSp>
        <p:nvGrpSpPr>
          <p:cNvPr id="20" name="Group 19">
            <a:extLst>
              <a:ext uri="{FF2B5EF4-FFF2-40B4-BE49-F238E27FC236}">
                <a16:creationId xmlns:a16="http://schemas.microsoft.com/office/drawing/2014/main" id="{6AC0C425-003B-9765-C127-03976F5C12C6}"/>
              </a:ext>
            </a:extLst>
          </p:cNvPr>
          <p:cNvGrpSpPr/>
          <p:nvPr/>
        </p:nvGrpSpPr>
        <p:grpSpPr>
          <a:xfrm>
            <a:off x="737150" y="2362677"/>
            <a:ext cx="10517787" cy="1062038"/>
            <a:chOff x="737150" y="2097754"/>
            <a:chExt cx="10517787" cy="1062038"/>
          </a:xfrm>
        </p:grpSpPr>
        <p:sp>
          <p:nvSpPr>
            <p:cNvPr id="4" name="Google Shape;273;p37">
              <a:extLst>
                <a:ext uri="{FF2B5EF4-FFF2-40B4-BE49-F238E27FC236}">
                  <a16:creationId xmlns:a16="http://schemas.microsoft.com/office/drawing/2014/main" id="{E4DF6CB8-9B4F-00B9-4302-963B8724292A}"/>
                </a:ext>
              </a:extLst>
            </p:cNvPr>
            <p:cNvSpPr/>
            <p:nvPr/>
          </p:nvSpPr>
          <p:spPr>
            <a:xfrm>
              <a:off x="737150" y="2097754"/>
              <a:ext cx="2532387" cy="1062038"/>
            </a:xfrm>
            <a:prstGeom prst="wedgeRectCallout">
              <a:avLst>
                <a:gd name="adj1" fmla="val -12066"/>
                <a:gd name="adj2" fmla="val 74191"/>
              </a:avLst>
            </a:prstGeom>
            <a:solidFill>
              <a:schemeClr val="bg2">
                <a:lumMod val="50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600" b="1" i="0" u="none" strike="noStrike" cap="none">
                <a:solidFill>
                  <a:srgbClr val="FFFFFF"/>
                </a:solidFill>
                <a:latin typeface="+mj-lt"/>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r>
                <a:rPr lang="en" sz="1600" b="1" i="0" u="none" strike="noStrike" cap="none">
                  <a:solidFill>
                    <a:srgbClr val="FFFFFF"/>
                  </a:solidFill>
                  <a:latin typeface="Montserrat Black" panose="00000A00000000000000" pitchFamily="2" charset="0"/>
                  <a:ea typeface="Montserrat"/>
                  <a:cs typeface="Montserrat"/>
                  <a:sym typeface="Montserrat"/>
                </a:rPr>
                <a:t>More About Preparing:</a:t>
              </a:r>
              <a:endParaRPr sz="1600" b="1" i="0" u="none" strike="noStrike" cap="none">
                <a:solidFill>
                  <a:srgbClr val="FFFFFF"/>
                </a:solidFill>
                <a:latin typeface="Montserrat Black" panose="00000A00000000000000" pitchFamily="2" charset="0"/>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000000"/>
                </a:solidFill>
                <a:latin typeface="+mj-lt"/>
                <a:ea typeface="Arial"/>
                <a:cs typeface="Arial"/>
                <a:sym typeface="Arial"/>
              </a:endParaRPr>
            </a:p>
          </p:txBody>
        </p:sp>
        <p:sp>
          <p:nvSpPr>
            <p:cNvPr id="5" name="Google Shape;274;p37">
              <a:extLst>
                <a:ext uri="{FF2B5EF4-FFF2-40B4-BE49-F238E27FC236}">
                  <a16:creationId xmlns:a16="http://schemas.microsoft.com/office/drawing/2014/main" id="{8E0E55C0-EF7E-AF57-A708-395062EA18CB}"/>
                </a:ext>
              </a:extLst>
            </p:cNvPr>
            <p:cNvSpPr/>
            <p:nvPr/>
          </p:nvSpPr>
          <p:spPr>
            <a:xfrm>
              <a:off x="4758425" y="2097754"/>
              <a:ext cx="2532387" cy="1062038"/>
            </a:xfrm>
            <a:prstGeom prst="wedgeRectCallout">
              <a:avLst>
                <a:gd name="adj1" fmla="val -10415"/>
                <a:gd name="adj2" fmla="val 68136"/>
              </a:avLst>
            </a:prstGeom>
            <a:solidFill>
              <a:srgbClr val="2240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600" b="1" i="0" u="none" strike="noStrike" cap="none">
                <a:solidFill>
                  <a:srgbClr val="FFFFFF"/>
                </a:solidFill>
                <a:latin typeface="+mj-lt"/>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r>
                <a:rPr lang="en" sz="1600" b="1" i="0" u="none" strike="noStrike" cap="none">
                  <a:solidFill>
                    <a:srgbClr val="FFFFFF"/>
                  </a:solidFill>
                  <a:latin typeface="Montserrat Black" panose="00000A00000000000000" pitchFamily="2" charset="0"/>
                  <a:ea typeface="Montserrat"/>
                  <a:cs typeface="Montserrat"/>
                  <a:sym typeface="Montserrat"/>
                </a:rPr>
                <a:t>More </a:t>
              </a:r>
              <a:r>
                <a:rPr lang="en" sz="1600" b="1">
                  <a:solidFill>
                    <a:srgbClr val="FFFFFF"/>
                  </a:solidFill>
                  <a:latin typeface="Montserrat Black" panose="00000A00000000000000" pitchFamily="2" charset="0"/>
                  <a:ea typeface="Montserrat"/>
                  <a:cs typeface="Montserrat"/>
                  <a:sym typeface="Montserrat"/>
                </a:rPr>
                <a:t>S</a:t>
              </a:r>
              <a:r>
                <a:rPr lang="en" sz="1600" b="1" i="0" u="none" strike="noStrike" cap="none">
                  <a:solidFill>
                    <a:srgbClr val="FFFFFF"/>
                  </a:solidFill>
                  <a:latin typeface="Montserrat Black" panose="00000A00000000000000" pitchFamily="2" charset="0"/>
                  <a:ea typeface="Montserrat"/>
                  <a:cs typeface="Montserrat"/>
                  <a:sym typeface="Montserrat"/>
                </a:rPr>
                <a:t>tudent Scenarios:</a:t>
              </a:r>
              <a:endParaRPr sz="1600" b="1" i="0" u="none" strike="noStrike" cap="none">
                <a:solidFill>
                  <a:srgbClr val="FFFFFF"/>
                </a:solidFill>
                <a:latin typeface="Montserrat Black" panose="00000A00000000000000" pitchFamily="2" charset="0"/>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000000"/>
                </a:solidFill>
                <a:latin typeface="+mj-lt"/>
                <a:ea typeface="Arial"/>
                <a:cs typeface="Arial"/>
                <a:sym typeface="Arial"/>
              </a:endParaRPr>
            </a:p>
          </p:txBody>
        </p:sp>
        <p:sp>
          <p:nvSpPr>
            <p:cNvPr id="6" name="Google Shape;275;p37">
              <a:extLst>
                <a:ext uri="{FF2B5EF4-FFF2-40B4-BE49-F238E27FC236}">
                  <a16:creationId xmlns:a16="http://schemas.microsoft.com/office/drawing/2014/main" id="{82C4CD9E-18C5-2222-2C6D-A453E4EE8EE4}"/>
                </a:ext>
              </a:extLst>
            </p:cNvPr>
            <p:cNvSpPr/>
            <p:nvPr/>
          </p:nvSpPr>
          <p:spPr>
            <a:xfrm>
              <a:off x="8722550" y="2097754"/>
              <a:ext cx="2532387" cy="1062038"/>
            </a:xfrm>
            <a:prstGeom prst="wedgeRectCallout">
              <a:avLst>
                <a:gd name="adj1" fmla="val -8854"/>
                <a:gd name="adj2" fmla="val 72291"/>
              </a:avLst>
            </a:prstGeom>
            <a:solidFill>
              <a:srgbClr val="285F7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600" b="1" i="0" u="none" strike="noStrike" cap="none">
                <a:solidFill>
                  <a:srgbClr val="FFFFFF"/>
                </a:solidFill>
                <a:latin typeface="+mj-lt"/>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r>
                <a:rPr lang="en" sz="1600" b="1" i="0" u="none" strike="noStrike" cap="none">
                  <a:solidFill>
                    <a:srgbClr val="FFFFFF"/>
                  </a:solidFill>
                  <a:latin typeface="Montserrat Black" panose="00000A00000000000000" pitchFamily="2" charset="0"/>
                  <a:ea typeface="Montserrat"/>
                  <a:cs typeface="Montserrat"/>
                  <a:sym typeface="Montserrat"/>
                </a:rPr>
                <a:t>More About Logistics:</a:t>
              </a:r>
              <a:endParaRPr sz="1600" b="1" i="0" u="none" strike="noStrike" cap="none">
                <a:solidFill>
                  <a:srgbClr val="FFFFFF"/>
                </a:solidFill>
                <a:latin typeface="Montserrat Black" panose="00000A00000000000000" pitchFamily="2" charset="0"/>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000000"/>
                </a:solidFill>
                <a:latin typeface="+mj-lt"/>
                <a:ea typeface="Arial"/>
                <a:cs typeface="Arial"/>
                <a:sym typeface="Arial"/>
              </a:endParaRPr>
            </a:p>
          </p:txBody>
        </p:sp>
      </p:grpSp>
      <p:grpSp>
        <p:nvGrpSpPr>
          <p:cNvPr id="17" name="Group 16">
            <a:extLst>
              <a:ext uri="{FF2B5EF4-FFF2-40B4-BE49-F238E27FC236}">
                <a16:creationId xmlns:a16="http://schemas.microsoft.com/office/drawing/2014/main" id="{9F16A999-28AF-87B0-856E-DE7A2D2EF330}"/>
              </a:ext>
            </a:extLst>
          </p:cNvPr>
          <p:cNvGrpSpPr/>
          <p:nvPr/>
        </p:nvGrpSpPr>
        <p:grpSpPr>
          <a:xfrm>
            <a:off x="737150" y="3705939"/>
            <a:ext cx="10842899" cy="711481"/>
            <a:chOff x="737150" y="3466654"/>
            <a:chExt cx="10842899" cy="711481"/>
          </a:xfrm>
        </p:grpSpPr>
        <p:sp>
          <p:nvSpPr>
            <p:cNvPr id="7" name="Google Shape;276;p37">
              <a:extLst>
                <a:ext uri="{FF2B5EF4-FFF2-40B4-BE49-F238E27FC236}">
                  <a16:creationId xmlns:a16="http://schemas.microsoft.com/office/drawing/2014/main" id="{CA700DD1-855A-0851-31C8-7F0F8D6D906C}"/>
                </a:ext>
              </a:extLst>
            </p:cNvPr>
            <p:cNvSpPr txBox="1"/>
            <p:nvPr/>
          </p:nvSpPr>
          <p:spPr>
            <a:xfrm>
              <a:off x="737150" y="3466654"/>
              <a:ext cx="2857499" cy="62695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A.</a:t>
              </a:r>
              <a:r>
                <a:rPr lang="en" sz="1600" i="0" u="none" strike="noStrike" cap="none">
                  <a:solidFill>
                    <a:srgbClr val="222222"/>
                  </a:solidFill>
                  <a:ea typeface="Montserrat"/>
                  <a:cs typeface="Montserrat"/>
                  <a:sym typeface="Montserrat"/>
                </a:rPr>
                <a:t> What resources can help me do my best?</a:t>
              </a:r>
              <a:endParaRPr sz="1600" i="0" u="none" strike="noStrike" cap="none">
                <a:solidFill>
                  <a:srgbClr val="000000"/>
                </a:solidFill>
                <a:ea typeface="Montserrat"/>
                <a:cs typeface="Montserrat"/>
                <a:sym typeface="Montserrat"/>
              </a:endParaRPr>
            </a:p>
          </p:txBody>
        </p:sp>
        <p:sp>
          <p:nvSpPr>
            <p:cNvPr id="10" name="Google Shape;279;p37">
              <a:extLst>
                <a:ext uri="{FF2B5EF4-FFF2-40B4-BE49-F238E27FC236}">
                  <a16:creationId xmlns:a16="http://schemas.microsoft.com/office/drawing/2014/main" id="{29AC2145-04B4-CC05-61BA-11F37906FA87}"/>
                </a:ext>
              </a:extLst>
            </p:cNvPr>
            <p:cNvSpPr txBox="1"/>
            <p:nvPr/>
          </p:nvSpPr>
          <p:spPr>
            <a:xfrm>
              <a:off x="4758425" y="3466654"/>
              <a:ext cx="3011230" cy="71148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D.</a:t>
              </a:r>
              <a:r>
                <a:rPr lang="en" sz="1600" i="0" u="none" strike="noStrike" cap="none">
                  <a:solidFill>
                    <a:srgbClr val="222222"/>
                  </a:solidFill>
                  <a:ea typeface="Montserrat"/>
                  <a:cs typeface="Montserrat"/>
                  <a:sym typeface="Montserrat"/>
                </a:rPr>
                <a:t> </a:t>
              </a:r>
              <a:r>
                <a:rPr lang="en-US" sz="1600" i="0" u="none" strike="noStrike" cap="none">
                  <a:solidFill>
                    <a:srgbClr val="222222"/>
                  </a:solidFill>
                  <a:ea typeface="Montserrat"/>
                  <a:cs typeface="Montserrat"/>
                  <a:sym typeface="Montserrat"/>
                </a:rPr>
                <a:t>How do I engage students who don’t speak English very well?</a:t>
              </a:r>
              <a:endParaRPr sz="1600" i="0" u="none" strike="noStrike" cap="none">
                <a:solidFill>
                  <a:srgbClr val="222222"/>
                </a:solidFill>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sp>
          <p:nvSpPr>
            <p:cNvPr id="13" name="Google Shape;282;p37">
              <a:extLst>
                <a:ext uri="{FF2B5EF4-FFF2-40B4-BE49-F238E27FC236}">
                  <a16:creationId xmlns:a16="http://schemas.microsoft.com/office/drawing/2014/main" id="{A80E5207-36EB-296C-7652-B682E56631B8}"/>
                </a:ext>
              </a:extLst>
            </p:cNvPr>
            <p:cNvSpPr txBox="1"/>
            <p:nvPr/>
          </p:nvSpPr>
          <p:spPr>
            <a:xfrm>
              <a:off x="8722550" y="3540396"/>
              <a:ext cx="2857499" cy="547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G.</a:t>
              </a:r>
              <a:r>
                <a:rPr lang="en" sz="1600" i="0" u="none" strike="noStrike" cap="none">
                  <a:solidFill>
                    <a:srgbClr val="222222"/>
                  </a:solidFill>
                  <a:ea typeface="Montserrat"/>
                  <a:cs typeface="Montserrat"/>
                  <a:sym typeface="Montserrat"/>
                </a:rPr>
                <a:t> What if the technology fails?</a:t>
              </a:r>
              <a:endParaRPr sz="1600" i="0" u="none" strike="noStrike" cap="none">
                <a:solidFill>
                  <a:srgbClr val="222222"/>
                </a:solidFill>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grpSp>
      <p:grpSp>
        <p:nvGrpSpPr>
          <p:cNvPr id="18" name="Group 17">
            <a:extLst>
              <a:ext uri="{FF2B5EF4-FFF2-40B4-BE49-F238E27FC236}">
                <a16:creationId xmlns:a16="http://schemas.microsoft.com/office/drawing/2014/main" id="{39FF6885-468A-CFF7-9E29-548CD9BC1DB3}"/>
              </a:ext>
            </a:extLst>
          </p:cNvPr>
          <p:cNvGrpSpPr/>
          <p:nvPr/>
        </p:nvGrpSpPr>
        <p:grpSpPr>
          <a:xfrm>
            <a:off x="737150" y="4390944"/>
            <a:ext cx="10728600" cy="692183"/>
            <a:chOff x="737150" y="4194390"/>
            <a:chExt cx="10728600" cy="692183"/>
          </a:xfrm>
        </p:grpSpPr>
        <p:sp>
          <p:nvSpPr>
            <p:cNvPr id="8" name="Google Shape;277;p37">
              <a:extLst>
                <a:ext uri="{FF2B5EF4-FFF2-40B4-BE49-F238E27FC236}">
                  <a16:creationId xmlns:a16="http://schemas.microsoft.com/office/drawing/2014/main" id="{6C972127-232A-4DA1-4F0E-70EB88576CCF}"/>
                </a:ext>
              </a:extLst>
            </p:cNvPr>
            <p:cNvSpPr txBox="1"/>
            <p:nvPr/>
          </p:nvSpPr>
          <p:spPr>
            <a:xfrm>
              <a:off x="737150" y="4203535"/>
              <a:ext cx="2743200" cy="683038"/>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B.</a:t>
              </a:r>
              <a:r>
                <a:rPr lang="en" sz="1600" i="0" u="none" strike="noStrike" cap="none">
                  <a:solidFill>
                    <a:srgbClr val="222222"/>
                  </a:solidFill>
                  <a:ea typeface="Montserrat"/>
                  <a:cs typeface="Montserrat"/>
                  <a:sym typeface="Montserrat"/>
                </a:rPr>
                <a:t> </a:t>
              </a:r>
              <a:r>
                <a:rPr lang="en-US" sz="1600" i="0" u="none" strike="noStrike" cap="none">
                  <a:solidFill>
                    <a:srgbClr val="222222"/>
                  </a:solidFill>
                  <a:ea typeface="Montserrat"/>
                  <a:cs typeface="Montserrat"/>
                  <a:sym typeface="Montserrat"/>
                </a:rPr>
                <a:t>What should I wear?</a:t>
              </a:r>
              <a:endParaRPr sz="1600" i="0" u="none" strike="noStrike" cap="none">
                <a:solidFill>
                  <a:srgbClr val="222222"/>
                </a:solidFill>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sp>
          <p:nvSpPr>
            <p:cNvPr id="11" name="Google Shape;280;p37">
              <a:extLst>
                <a:ext uri="{FF2B5EF4-FFF2-40B4-BE49-F238E27FC236}">
                  <a16:creationId xmlns:a16="http://schemas.microsoft.com/office/drawing/2014/main" id="{89C0AED8-02BC-A20C-2059-188D69A81D53}"/>
                </a:ext>
              </a:extLst>
            </p:cNvPr>
            <p:cNvSpPr txBox="1"/>
            <p:nvPr/>
          </p:nvSpPr>
          <p:spPr>
            <a:xfrm>
              <a:off x="4758425" y="4203536"/>
              <a:ext cx="2743200" cy="68303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E. </a:t>
              </a:r>
              <a:r>
                <a:rPr lang="en-US" sz="1600" i="0" u="none" strike="noStrike" cap="none">
                  <a:solidFill>
                    <a:srgbClr val="222222"/>
                  </a:solidFill>
                  <a:ea typeface="Montserrat"/>
                  <a:cs typeface="Montserrat"/>
                  <a:sym typeface="Montserrat"/>
                </a:rPr>
                <a:t>What can I do if I feel like I’m floundering?</a:t>
              </a:r>
              <a:endParaRPr sz="1600" i="0" u="none" strike="noStrike" cap="none">
                <a:solidFill>
                  <a:srgbClr val="222222"/>
                </a:solidFill>
                <a:ea typeface="Montserrat"/>
                <a:cs typeface="Montserrat"/>
                <a:sym typeface="Montserrat"/>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sp>
          <p:nvSpPr>
            <p:cNvPr id="14" name="Google Shape;283;p37">
              <a:extLst>
                <a:ext uri="{FF2B5EF4-FFF2-40B4-BE49-F238E27FC236}">
                  <a16:creationId xmlns:a16="http://schemas.microsoft.com/office/drawing/2014/main" id="{CA6D70ED-BDC7-4830-9362-06199F443768}"/>
                </a:ext>
              </a:extLst>
            </p:cNvPr>
            <p:cNvSpPr txBox="1"/>
            <p:nvPr/>
          </p:nvSpPr>
          <p:spPr>
            <a:xfrm>
              <a:off x="8722550" y="4194390"/>
              <a:ext cx="2743200" cy="547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H.</a:t>
              </a:r>
              <a:r>
                <a:rPr lang="en" sz="1600" i="0" u="none" strike="noStrike" cap="none">
                  <a:solidFill>
                    <a:srgbClr val="222222"/>
                  </a:solidFill>
                  <a:ea typeface="Montserrat"/>
                  <a:cs typeface="Montserrat"/>
                  <a:sym typeface="Montserrat"/>
                </a:rPr>
                <a:t> How early do I need to arrive?</a:t>
              </a:r>
              <a:endParaRPr sz="1600" i="0" u="none" strike="noStrike" cap="none">
                <a:solidFill>
                  <a:srgbClr val="222222"/>
                </a:solidFill>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222222"/>
                </a:solidFill>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grpSp>
      <p:grpSp>
        <p:nvGrpSpPr>
          <p:cNvPr id="19" name="Group 18">
            <a:extLst>
              <a:ext uri="{FF2B5EF4-FFF2-40B4-BE49-F238E27FC236}">
                <a16:creationId xmlns:a16="http://schemas.microsoft.com/office/drawing/2014/main" id="{1D7993CE-7DE5-0F09-638A-E6B3CE2B87F5}"/>
              </a:ext>
            </a:extLst>
          </p:cNvPr>
          <p:cNvGrpSpPr/>
          <p:nvPr/>
        </p:nvGrpSpPr>
        <p:grpSpPr>
          <a:xfrm>
            <a:off x="737150" y="4949524"/>
            <a:ext cx="10728600" cy="934396"/>
            <a:chOff x="737150" y="4846972"/>
            <a:chExt cx="10728600" cy="934396"/>
          </a:xfrm>
        </p:grpSpPr>
        <p:sp>
          <p:nvSpPr>
            <p:cNvPr id="9" name="Google Shape;278;p37">
              <a:extLst>
                <a:ext uri="{FF2B5EF4-FFF2-40B4-BE49-F238E27FC236}">
                  <a16:creationId xmlns:a16="http://schemas.microsoft.com/office/drawing/2014/main" id="{254F2A1D-7ADB-040D-1803-E8F0BBFBAA29}"/>
                </a:ext>
              </a:extLst>
            </p:cNvPr>
            <p:cNvSpPr txBox="1"/>
            <p:nvPr/>
          </p:nvSpPr>
          <p:spPr>
            <a:xfrm>
              <a:off x="737150" y="4846972"/>
              <a:ext cx="2743200" cy="93439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C.</a:t>
              </a:r>
              <a:r>
                <a:rPr lang="en" sz="1600" i="0" u="none" strike="noStrike" cap="none">
                  <a:solidFill>
                    <a:srgbClr val="222222"/>
                  </a:solidFill>
                  <a:ea typeface="Montserrat"/>
                  <a:cs typeface="Montserrat"/>
                  <a:sym typeface="Montserrat"/>
                </a:rPr>
                <a:t> </a:t>
              </a:r>
              <a:r>
                <a:rPr lang="en-US" sz="1600" i="0" u="none" strike="noStrike" cap="none">
                  <a:solidFill>
                    <a:srgbClr val="222222"/>
                  </a:solidFill>
                  <a:ea typeface="Montserrat"/>
                  <a:cs typeface="Montserrat"/>
                  <a:sym typeface="Montserrat"/>
                </a:rPr>
                <a:t>What will my schedule be like? Is there lunch?</a:t>
              </a:r>
              <a:endParaRPr sz="1600" i="0" u="none" strike="noStrike" cap="none">
                <a:solidFill>
                  <a:srgbClr val="222222"/>
                </a:solidFill>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sp>
          <p:nvSpPr>
            <p:cNvPr id="12" name="Google Shape;281;p37">
              <a:extLst>
                <a:ext uri="{FF2B5EF4-FFF2-40B4-BE49-F238E27FC236}">
                  <a16:creationId xmlns:a16="http://schemas.microsoft.com/office/drawing/2014/main" id="{5035D7A2-3F5B-D821-780A-23F783C802C2}"/>
                </a:ext>
              </a:extLst>
            </p:cNvPr>
            <p:cNvSpPr txBox="1"/>
            <p:nvPr/>
          </p:nvSpPr>
          <p:spPr>
            <a:xfrm>
              <a:off x="4758425" y="4969906"/>
              <a:ext cx="2743200" cy="740948"/>
            </a:xfrm>
            <a:prstGeom prst="rect">
              <a:avLst/>
            </a:prstGeom>
            <a:noFill/>
            <a:ln>
              <a:noFill/>
            </a:ln>
          </p:spPr>
          <p:txBody>
            <a:bodyPr spcFirstLastPara="1" wrap="square" lIns="91425" tIns="91425" rIns="91425" bIns="91425" anchor="t" anchorCtr="0">
              <a:noAutofit/>
            </a:bodyPr>
            <a:lstStyle/>
            <a:p>
              <a:pPr marL="0" marR="0" lvl="0" indent="0" rtl="0">
                <a:lnSpc>
                  <a:spcPct val="100000"/>
                </a:lnSpc>
                <a:spcBef>
                  <a:spcPts val="0"/>
                </a:spcBef>
                <a:spcAft>
                  <a:spcPts val="0"/>
                </a:spcAft>
                <a:buClr>
                  <a:srgbClr val="000000"/>
                </a:buClr>
                <a:buSzPts val="1400"/>
                <a:buFont typeface="Arial"/>
                <a:buNone/>
              </a:pPr>
              <a:r>
                <a:rPr lang="en-US" sz="1600" b="1" i="0" u="none" strike="noStrike" cap="none">
                  <a:solidFill>
                    <a:srgbClr val="222222"/>
                  </a:solidFill>
                  <a:ea typeface="Open Sans"/>
                  <a:cs typeface="Open Sans"/>
                  <a:sym typeface="Open Sans"/>
                </a:rPr>
                <a:t>F. </a:t>
              </a:r>
              <a:r>
                <a:rPr lang="en-US" sz="1600" i="0" u="none" strike="noStrike" cap="none">
                  <a:solidFill>
                    <a:srgbClr val="222222"/>
                  </a:solidFill>
                  <a:ea typeface="Open Sans"/>
                  <a:cs typeface="Open Sans"/>
                  <a:sym typeface="Open Sans"/>
                </a:rPr>
                <a:t>What are some ways to incorporate movement?</a:t>
              </a: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sp>
          <p:nvSpPr>
            <p:cNvPr id="15" name="Google Shape;284;p37">
              <a:extLst>
                <a:ext uri="{FF2B5EF4-FFF2-40B4-BE49-F238E27FC236}">
                  <a16:creationId xmlns:a16="http://schemas.microsoft.com/office/drawing/2014/main" id="{8B6558A3-AE24-450B-F059-0A07B96B84E7}"/>
                </a:ext>
              </a:extLst>
            </p:cNvPr>
            <p:cNvSpPr txBox="1"/>
            <p:nvPr/>
          </p:nvSpPr>
          <p:spPr>
            <a:xfrm>
              <a:off x="8722550" y="4969906"/>
              <a:ext cx="2743200" cy="740948"/>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600" b="1" i="0" u="none" strike="noStrike" cap="none">
                  <a:solidFill>
                    <a:srgbClr val="222222"/>
                  </a:solidFill>
                  <a:ea typeface="Montserrat"/>
                  <a:cs typeface="Montserrat"/>
                  <a:sym typeface="Montserrat"/>
                </a:rPr>
                <a:t>I. </a:t>
              </a:r>
              <a:r>
                <a:rPr lang="en" sz="1600" i="0" u="none" strike="noStrike" cap="none">
                  <a:solidFill>
                    <a:srgbClr val="222222"/>
                  </a:solidFill>
                  <a:ea typeface="Montserrat"/>
                  <a:cs typeface="Montserrat"/>
                  <a:sym typeface="Montserrat"/>
                </a:rPr>
                <a:t>How often should we take breaks?</a:t>
              </a:r>
              <a:endParaRPr sz="1600" i="0" u="none" strike="noStrike" cap="none">
                <a:solidFill>
                  <a:srgbClr val="222222"/>
                </a:solidFill>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600" b="1" i="0" u="none" strike="noStrike" cap="none">
                <a:solidFill>
                  <a:srgbClr val="222222"/>
                </a:solidFill>
                <a:ea typeface="Open Sans"/>
                <a:cs typeface="Open Sans"/>
                <a:sym typeface="Open Sans"/>
              </a:endParaRPr>
            </a:p>
          </p:txBody>
        </p:sp>
      </p:grpSp>
      <p:sp>
        <p:nvSpPr>
          <p:cNvPr id="22" name="Google Shape;118;p19">
            <a:extLst>
              <a:ext uri="{FF2B5EF4-FFF2-40B4-BE49-F238E27FC236}">
                <a16:creationId xmlns:a16="http://schemas.microsoft.com/office/drawing/2014/main" id="{F323617B-71A5-2752-69E3-3E4E88A67F6D}"/>
              </a:ext>
            </a:extLst>
          </p:cNvPr>
          <p:cNvSpPr txBox="1"/>
          <p:nvPr/>
        </p:nvSpPr>
        <p:spPr>
          <a:xfrm>
            <a:off x="9087287" y="570883"/>
            <a:ext cx="2834009" cy="138228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lang="en" sz="2000">
              <a:solidFill>
                <a:schemeClr val="tx2"/>
              </a:solidFill>
            </a:endParaRPr>
          </a:p>
        </p:txBody>
      </p:sp>
      <p:grpSp>
        <p:nvGrpSpPr>
          <p:cNvPr id="26" name="Group 25">
            <a:extLst>
              <a:ext uri="{FF2B5EF4-FFF2-40B4-BE49-F238E27FC236}">
                <a16:creationId xmlns:a16="http://schemas.microsoft.com/office/drawing/2014/main" id="{50ABD111-BC05-674D-36AE-B217F5D722A3}"/>
              </a:ext>
            </a:extLst>
          </p:cNvPr>
          <p:cNvGrpSpPr/>
          <p:nvPr/>
        </p:nvGrpSpPr>
        <p:grpSpPr>
          <a:xfrm>
            <a:off x="7643757" y="208947"/>
            <a:ext cx="4072400" cy="1545781"/>
            <a:chOff x="7643757" y="208947"/>
            <a:chExt cx="4072400" cy="1545781"/>
          </a:xfrm>
        </p:grpSpPr>
        <p:grpSp>
          <p:nvGrpSpPr>
            <p:cNvPr id="3" name="Group 2">
              <a:extLst>
                <a:ext uri="{FF2B5EF4-FFF2-40B4-BE49-F238E27FC236}">
                  <a16:creationId xmlns:a16="http://schemas.microsoft.com/office/drawing/2014/main" id="{F79D5B0B-6299-1931-BBEC-1A892ACB4047}"/>
                </a:ext>
              </a:extLst>
            </p:cNvPr>
            <p:cNvGrpSpPr/>
            <p:nvPr/>
          </p:nvGrpSpPr>
          <p:grpSpPr>
            <a:xfrm>
              <a:off x="7643757" y="208947"/>
              <a:ext cx="4072400" cy="1545781"/>
              <a:chOff x="754397" y="4247078"/>
              <a:chExt cx="4072400" cy="1545781"/>
            </a:xfrm>
            <a:solidFill>
              <a:schemeClr val="bg2"/>
            </a:solidFill>
          </p:grpSpPr>
          <p:sp>
            <p:nvSpPr>
              <p:cNvPr id="16" name="Google Shape;117;p19">
                <a:extLst>
                  <a:ext uri="{FF2B5EF4-FFF2-40B4-BE49-F238E27FC236}">
                    <a16:creationId xmlns:a16="http://schemas.microsoft.com/office/drawing/2014/main" id="{18C57873-A5BD-6CE9-0CB0-6990F8D6A682}"/>
                  </a:ext>
                </a:extLst>
              </p:cNvPr>
              <p:cNvSpPr/>
              <p:nvPr/>
            </p:nvSpPr>
            <p:spPr>
              <a:xfrm>
                <a:off x="754397" y="4247078"/>
                <a:ext cx="4072400" cy="1545781"/>
              </a:xfrm>
              <a:prstGeom prst="roundRect">
                <a:avLst/>
              </a:prstGeom>
              <a:grpFill/>
              <a:ln>
                <a:noFill/>
              </a:ln>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8FC440"/>
                  </a:solidFill>
                  <a:effectLst/>
                  <a:highlight>
                    <a:srgbClr val="00FF00"/>
                  </a:highlight>
                  <a:uLnTx/>
                  <a:uFillTx/>
                  <a:latin typeface="Arial"/>
                  <a:ea typeface="Arial"/>
                  <a:cs typeface="Arial"/>
                  <a:sym typeface="Arial"/>
                </a:endParaRPr>
              </a:p>
            </p:txBody>
          </p:sp>
          <p:sp>
            <p:nvSpPr>
              <p:cNvPr id="24" name="Google Shape;118;p19">
                <a:extLst>
                  <a:ext uri="{FF2B5EF4-FFF2-40B4-BE49-F238E27FC236}">
                    <a16:creationId xmlns:a16="http://schemas.microsoft.com/office/drawing/2014/main" id="{419F6831-45BC-D0D1-2900-1C63BB735435}"/>
                  </a:ext>
                </a:extLst>
              </p:cNvPr>
              <p:cNvSpPr txBox="1"/>
              <p:nvPr/>
            </p:nvSpPr>
            <p:spPr>
              <a:xfrm>
                <a:off x="2020550" y="4476895"/>
                <a:ext cx="2806247" cy="1081691"/>
              </a:xfrm>
              <a:prstGeom prst="rect">
                <a:avLst/>
              </a:prstGeom>
              <a:noFill/>
              <a:ln>
                <a:noFill/>
              </a:ln>
            </p:spPr>
            <p:txBody>
              <a:bodyPr spcFirstLastPara="1" wrap="square" lIns="91425" tIns="91425" rIns="91425" bIns="91425"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kumimoji="0" lang="en-US" sz="1800" b="1" i="0" u="sng"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Use this strategy:</a:t>
                </a:r>
              </a:p>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r>
                  <a:rPr kumimoji="0" lang="en-US" sz="1800" i="0" strike="noStrike" kern="0" cap="none" spc="0" normalizeH="0" baseline="0" noProof="0">
                    <a:ln>
                      <a:noFill/>
                    </a:ln>
                    <a:solidFill>
                      <a:srgbClr val="22404D"/>
                    </a:solidFill>
                    <a:effectLst/>
                    <a:uLnTx/>
                    <a:uFillTx/>
                    <a:latin typeface="Montserrat" panose="00000500000000000000" pitchFamily="2" charset="0"/>
                    <a:ea typeface="Montserrat"/>
                    <a:cs typeface="Montserrat"/>
                    <a:sym typeface="Montserrat"/>
                  </a:rPr>
                  <a:t>Suggest open-ended questions. Count to 10.</a:t>
                </a:r>
              </a:p>
            </p:txBody>
          </p:sp>
        </p:grpSp>
        <p:pic>
          <p:nvPicPr>
            <p:cNvPr id="25" name="Graphic 24">
              <a:extLst>
                <a:ext uri="{FF2B5EF4-FFF2-40B4-BE49-F238E27FC236}">
                  <a16:creationId xmlns:a16="http://schemas.microsoft.com/office/drawing/2014/main" id="{C8B6D555-0C6C-985E-5C44-6CAA8CAE8B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45517" y="276409"/>
              <a:ext cx="1083854" cy="1232618"/>
            </a:xfrm>
            <a:prstGeom prst="rect">
              <a:avLst/>
            </a:prstGeom>
          </p:spPr>
        </p:pic>
      </p:grpSp>
    </p:spTree>
    <p:extLst>
      <p:ext uri="{BB962C8B-B14F-4D97-AF65-F5344CB8AC3E}">
        <p14:creationId xmlns:p14="http://schemas.microsoft.com/office/powerpoint/2010/main" val="119412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A069B-7B6C-3F72-268A-2E9C4D9707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C81780-1D5D-857C-9B90-7CDC73E68BA3}"/>
              </a:ext>
            </a:extLst>
          </p:cNvPr>
          <p:cNvPicPr>
            <a:picLocks noChangeAspect="1"/>
          </p:cNvPicPr>
          <p:nvPr/>
        </p:nvPicPr>
        <p:blipFill>
          <a:blip r:embed="rId3"/>
          <a:stretch>
            <a:fillRect/>
          </a:stretch>
        </p:blipFill>
        <p:spPr>
          <a:xfrm>
            <a:off x="0" y="1130"/>
            <a:ext cx="12192000" cy="6855739"/>
          </a:xfrm>
          <a:prstGeom prst="rect">
            <a:avLst/>
          </a:prstGeom>
        </p:spPr>
      </p:pic>
      <p:sp>
        <p:nvSpPr>
          <p:cNvPr id="23" name="Rectangle 22">
            <a:extLst>
              <a:ext uri="{FF2B5EF4-FFF2-40B4-BE49-F238E27FC236}">
                <a16:creationId xmlns:a16="http://schemas.microsoft.com/office/drawing/2014/main" id="{EB568439-F3C4-8623-65B1-3CB8B43ECC2D}"/>
              </a:ext>
            </a:extLst>
          </p:cNvPr>
          <p:cNvSpPr/>
          <p:nvPr/>
        </p:nvSpPr>
        <p:spPr>
          <a:xfrm>
            <a:off x="-9018" y="-48080"/>
            <a:ext cx="12201018" cy="6906080"/>
          </a:xfrm>
          <a:prstGeom prst="rect">
            <a:avLst/>
          </a:prstGeom>
          <a:solidFill>
            <a:schemeClr val="accent1">
              <a:lumMod val="50000"/>
              <a:alpha val="5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Google Shape;311;p41">
            <a:extLst>
              <a:ext uri="{FF2B5EF4-FFF2-40B4-BE49-F238E27FC236}">
                <a16:creationId xmlns:a16="http://schemas.microsoft.com/office/drawing/2014/main" id="{AF18A951-7A45-D259-A108-B6B98BC8F2A5}"/>
              </a:ext>
            </a:extLst>
          </p:cNvPr>
          <p:cNvSpPr txBox="1">
            <a:spLocks/>
          </p:cNvSpPr>
          <p:nvPr/>
        </p:nvSpPr>
        <p:spPr>
          <a:xfrm>
            <a:off x="3114129" y="701388"/>
            <a:ext cx="5963740" cy="985268"/>
          </a:xfrm>
          <a:prstGeom prst="roundRect">
            <a:avLst>
              <a:gd name="adj" fmla="val 34379"/>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b" anchorCtr="0">
            <a:noAutofit/>
          </a:bodyPr>
          <a:lstStyle>
            <a:lvl1pPr algn="l" defTabSz="457189" rtl="0" eaLnBrk="1" latinLnBrk="0" hangingPunct="1">
              <a:spcBef>
                <a:spcPct val="0"/>
              </a:spcBef>
              <a:buNone/>
              <a:defRPr sz="4400" b="1" kern="1200">
                <a:solidFill>
                  <a:schemeClr val="accent2"/>
                </a:solidFill>
                <a:latin typeface="+mj-lt"/>
                <a:ea typeface="+mj-ea"/>
                <a:cs typeface="Arial"/>
              </a:defRPr>
            </a:lvl1pPr>
          </a:lstStyle>
          <a:p>
            <a:pPr>
              <a:spcBef>
                <a:spcPts val="0"/>
              </a:spcBef>
              <a:buSzPts val="2400"/>
            </a:pPr>
            <a:r>
              <a:rPr lang="en-US">
                <a:solidFill>
                  <a:schemeClr val="bg1"/>
                </a:solidFill>
                <a:effectLst>
                  <a:outerShdw blurRad="50800" dist="38100" dir="13500000" algn="br" rotWithShape="0">
                    <a:prstClr val="black">
                      <a:alpha val="40000"/>
                    </a:prstClr>
                  </a:outerShdw>
                </a:effectLst>
                <a:latin typeface="Montserrat Black" panose="00000A00000000000000" pitchFamily="2" charset="0"/>
                <a:ea typeface="Montserrat"/>
                <a:cs typeface="Montserrat"/>
                <a:sym typeface="Montserrat"/>
              </a:rPr>
              <a:t>Because of You…</a:t>
            </a:r>
          </a:p>
        </p:txBody>
      </p:sp>
      <p:pic>
        <p:nvPicPr>
          <p:cNvPr id="7" name="Picture 6" descr="A qr code with a black and white background&#10;&#10;Description automatically generated">
            <a:extLst>
              <a:ext uri="{FF2B5EF4-FFF2-40B4-BE49-F238E27FC236}">
                <a16:creationId xmlns:a16="http://schemas.microsoft.com/office/drawing/2014/main" id="{E41F79AE-28AB-ADB5-59AE-DECDE362F0FC}"/>
              </a:ext>
            </a:extLst>
          </p:cNvPr>
          <p:cNvPicPr>
            <a:picLocks noChangeAspect="1"/>
          </p:cNvPicPr>
          <p:nvPr/>
        </p:nvPicPr>
        <p:blipFill>
          <a:blip r:embed="rId4"/>
          <a:stretch>
            <a:fillRect/>
          </a:stretch>
        </p:blipFill>
        <p:spPr>
          <a:xfrm>
            <a:off x="10905386" y="5648357"/>
            <a:ext cx="1133265" cy="1102071"/>
          </a:xfrm>
          <a:prstGeom prst="rect">
            <a:avLst/>
          </a:prstGeom>
          <a:ln w="38100">
            <a:solidFill>
              <a:schemeClr val="accent1"/>
            </a:solidFill>
          </a:ln>
        </p:spPr>
      </p:pic>
      <p:grpSp>
        <p:nvGrpSpPr>
          <p:cNvPr id="3" name="Group 2">
            <a:extLst>
              <a:ext uri="{FF2B5EF4-FFF2-40B4-BE49-F238E27FC236}">
                <a16:creationId xmlns:a16="http://schemas.microsoft.com/office/drawing/2014/main" id="{0B099BE6-4BF5-4191-E407-4CC251490386}"/>
              </a:ext>
            </a:extLst>
          </p:cNvPr>
          <p:cNvGrpSpPr/>
          <p:nvPr/>
        </p:nvGrpSpPr>
        <p:grpSpPr>
          <a:xfrm>
            <a:off x="419243" y="2460043"/>
            <a:ext cx="3335305" cy="2626599"/>
            <a:chOff x="640307" y="2248815"/>
            <a:chExt cx="3302278" cy="2725119"/>
          </a:xfrm>
        </p:grpSpPr>
        <p:sp>
          <p:nvSpPr>
            <p:cNvPr id="8" name="Rectangle 7">
              <a:extLst>
                <a:ext uri="{FF2B5EF4-FFF2-40B4-BE49-F238E27FC236}">
                  <a16:creationId xmlns:a16="http://schemas.microsoft.com/office/drawing/2014/main" id="{803AE08A-AE1E-93CC-F6E0-184743A5DD55}"/>
                </a:ext>
              </a:extLst>
            </p:cNvPr>
            <p:cNvSpPr/>
            <p:nvPr/>
          </p:nvSpPr>
          <p:spPr>
            <a:xfrm>
              <a:off x="640307" y="3494863"/>
              <a:ext cx="3302278" cy="147907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en" sz="2200" b="1">
                  <a:solidFill>
                    <a:schemeClr val="tx1"/>
                  </a:solidFill>
                  <a:latin typeface="Montserrat SemiBold"/>
                </a:rPr>
                <a:t>Students served in Arizona</a:t>
              </a:r>
              <a:endParaRPr lang="en-US" sz="2200">
                <a:solidFill>
                  <a:schemeClr val="tx1"/>
                </a:solidFill>
              </a:endParaRPr>
            </a:p>
          </p:txBody>
        </p:sp>
        <p:sp>
          <p:nvSpPr>
            <p:cNvPr id="19" name="Google Shape;313;p41">
              <a:extLst>
                <a:ext uri="{FF2B5EF4-FFF2-40B4-BE49-F238E27FC236}">
                  <a16:creationId xmlns:a16="http://schemas.microsoft.com/office/drawing/2014/main" id="{827D1B4E-E522-1654-0CFE-85BB54B4F01F}"/>
                </a:ext>
              </a:extLst>
            </p:cNvPr>
            <p:cNvSpPr/>
            <p:nvPr/>
          </p:nvSpPr>
          <p:spPr>
            <a:xfrm>
              <a:off x="640307" y="2248815"/>
              <a:ext cx="3302278" cy="1246048"/>
            </a:xfrm>
            <a:prstGeom prst="rect">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sym typeface="Montserrat"/>
                </a:rPr>
                <a:t>1.5M+</a:t>
              </a:r>
              <a:endParaRPr lang="en-US"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endParaRPr>
            </a:p>
          </p:txBody>
        </p:sp>
      </p:grpSp>
      <p:grpSp>
        <p:nvGrpSpPr>
          <p:cNvPr id="4" name="Group 3">
            <a:extLst>
              <a:ext uri="{FF2B5EF4-FFF2-40B4-BE49-F238E27FC236}">
                <a16:creationId xmlns:a16="http://schemas.microsoft.com/office/drawing/2014/main" id="{019223E8-E181-4D9E-DAFF-2429BEA8426C}"/>
              </a:ext>
            </a:extLst>
          </p:cNvPr>
          <p:cNvGrpSpPr/>
          <p:nvPr/>
        </p:nvGrpSpPr>
        <p:grpSpPr>
          <a:xfrm>
            <a:off x="4380061" y="2460043"/>
            <a:ext cx="3335305" cy="2626599"/>
            <a:chOff x="640307" y="2248815"/>
            <a:chExt cx="3302278" cy="2725119"/>
          </a:xfrm>
        </p:grpSpPr>
        <p:sp>
          <p:nvSpPr>
            <p:cNvPr id="9" name="Rectangle 8">
              <a:extLst>
                <a:ext uri="{FF2B5EF4-FFF2-40B4-BE49-F238E27FC236}">
                  <a16:creationId xmlns:a16="http://schemas.microsoft.com/office/drawing/2014/main" id="{82E96ABA-3AAE-924C-46C0-2F4720CDB60D}"/>
                </a:ext>
              </a:extLst>
            </p:cNvPr>
            <p:cNvSpPr/>
            <p:nvPr/>
          </p:nvSpPr>
          <p:spPr>
            <a:xfrm>
              <a:off x="640307" y="3494863"/>
              <a:ext cx="3302278" cy="147907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en" sz="2200">
                  <a:solidFill>
                    <a:schemeClr val="tx1"/>
                  </a:solidFill>
                  <a:latin typeface="Montserrat SemiBold"/>
                </a:rPr>
                <a:t>Annual </a:t>
              </a:r>
            </a:p>
            <a:p>
              <a:pPr algn="ctr"/>
              <a:r>
                <a:rPr lang="en" sz="2200">
                  <a:solidFill>
                    <a:schemeClr val="tx1"/>
                  </a:solidFill>
                  <a:latin typeface="Montserrat SemiBold"/>
                </a:rPr>
                <a:t>Volunteers</a:t>
              </a:r>
              <a:endParaRPr lang="en-US" sz="2200">
                <a:solidFill>
                  <a:schemeClr val="tx1"/>
                </a:solidFill>
              </a:endParaRPr>
            </a:p>
          </p:txBody>
        </p:sp>
        <p:sp>
          <p:nvSpPr>
            <p:cNvPr id="11" name="Google Shape;313;p41">
              <a:extLst>
                <a:ext uri="{FF2B5EF4-FFF2-40B4-BE49-F238E27FC236}">
                  <a16:creationId xmlns:a16="http://schemas.microsoft.com/office/drawing/2014/main" id="{C726F599-8D1C-1CBD-BDC7-737F08626DC6}"/>
                </a:ext>
              </a:extLst>
            </p:cNvPr>
            <p:cNvSpPr/>
            <p:nvPr/>
          </p:nvSpPr>
          <p:spPr>
            <a:xfrm>
              <a:off x="640307" y="2248815"/>
              <a:ext cx="3302278" cy="1246048"/>
            </a:xfrm>
            <a:prstGeom prst="rect">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sym typeface="Montserrat"/>
                </a:rPr>
                <a:t>8,000+</a:t>
              </a:r>
              <a:endParaRPr lang="en-US"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endParaRPr>
            </a:p>
          </p:txBody>
        </p:sp>
      </p:grpSp>
      <p:grpSp>
        <p:nvGrpSpPr>
          <p:cNvPr id="12" name="Group 11">
            <a:extLst>
              <a:ext uri="{FF2B5EF4-FFF2-40B4-BE49-F238E27FC236}">
                <a16:creationId xmlns:a16="http://schemas.microsoft.com/office/drawing/2014/main" id="{C8702AA0-42B8-0C08-F1E5-CD91EB95AA76}"/>
              </a:ext>
            </a:extLst>
          </p:cNvPr>
          <p:cNvGrpSpPr/>
          <p:nvPr/>
        </p:nvGrpSpPr>
        <p:grpSpPr>
          <a:xfrm>
            <a:off x="8340879" y="2458080"/>
            <a:ext cx="3335305" cy="2626599"/>
            <a:chOff x="640307" y="2248815"/>
            <a:chExt cx="3302278" cy="2725119"/>
          </a:xfrm>
        </p:grpSpPr>
        <p:sp>
          <p:nvSpPr>
            <p:cNvPr id="14" name="Rectangle 13">
              <a:extLst>
                <a:ext uri="{FF2B5EF4-FFF2-40B4-BE49-F238E27FC236}">
                  <a16:creationId xmlns:a16="http://schemas.microsoft.com/office/drawing/2014/main" id="{2B9343A3-6C30-0B15-72A6-861194E45B9D}"/>
                </a:ext>
              </a:extLst>
            </p:cNvPr>
            <p:cNvSpPr/>
            <p:nvPr/>
          </p:nvSpPr>
          <p:spPr>
            <a:xfrm>
              <a:off x="640307" y="3494863"/>
              <a:ext cx="3302278" cy="147907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en" sz="2200" b="1">
                  <a:solidFill>
                    <a:schemeClr val="tx1"/>
                  </a:solidFill>
                  <a:latin typeface="Montserrat SemiBold"/>
                </a:rPr>
                <a:t>Cost to reach one in-classroom student</a:t>
              </a:r>
              <a:endParaRPr lang="en-US" sz="2200">
                <a:solidFill>
                  <a:schemeClr val="tx1"/>
                </a:solidFill>
              </a:endParaRPr>
            </a:p>
          </p:txBody>
        </p:sp>
        <p:sp>
          <p:nvSpPr>
            <p:cNvPr id="15" name="Google Shape;313;p41">
              <a:extLst>
                <a:ext uri="{FF2B5EF4-FFF2-40B4-BE49-F238E27FC236}">
                  <a16:creationId xmlns:a16="http://schemas.microsoft.com/office/drawing/2014/main" id="{90AC3D2E-58A6-4871-95C6-732E71815F62}"/>
                </a:ext>
              </a:extLst>
            </p:cNvPr>
            <p:cNvSpPr/>
            <p:nvPr/>
          </p:nvSpPr>
          <p:spPr>
            <a:xfrm>
              <a:off x="640307" y="2248815"/>
              <a:ext cx="3302278" cy="1246048"/>
            </a:xfrm>
            <a:prstGeom prst="rect">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sym typeface="Montserrat"/>
                </a:rPr>
                <a:t>$38</a:t>
              </a:r>
              <a:endParaRPr lang="en-US" sz="3600" b="1">
                <a:solidFill>
                  <a:prstClr val="white"/>
                </a:solidFill>
                <a:latin typeface="Roboto Condensed" panose="020F0502020204030204" pitchFamily="2" charset="0"/>
                <a:ea typeface="Roboto Condensed" panose="020F0502020204030204" pitchFamily="2" charset="0"/>
                <a:cs typeface="Roboto Condensed" panose="020F0502020204030204" pitchFamily="2" charset="0"/>
              </a:endParaRPr>
            </a:p>
          </p:txBody>
        </p:sp>
      </p:grpSp>
    </p:spTree>
    <p:extLst>
      <p:ext uri="{BB962C8B-B14F-4D97-AF65-F5344CB8AC3E}">
        <p14:creationId xmlns:p14="http://schemas.microsoft.com/office/powerpoint/2010/main" val="3333597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66EE9-9E5F-C1BA-F42E-056F85984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8A2815-F2CF-0354-DF3F-01E47CACC1CF}"/>
              </a:ext>
            </a:extLst>
          </p:cNvPr>
          <p:cNvSpPr>
            <a:spLocks noGrp="1"/>
          </p:cNvSpPr>
          <p:nvPr>
            <p:ph type="title"/>
          </p:nvPr>
        </p:nvSpPr>
        <p:spPr>
          <a:xfrm>
            <a:off x="1585546" y="921432"/>
            <a:ext cx="4510454" cy="850076"/>
          </a:xfrm>
        </p:spPr>
        <p:txBody>
          <a:bodyPr>
            <a:normAutofit fontScale="90000"/>
          </a:bodyPr>
          <a:lstStyle/>
          <a:p>
            <a:r>
              <a:rPr lang="en-US">
                <a:solidFill>
                  <a:schemeClr val="bg1"/>
                </a:solidFill>
              </a:rPr>
              <a:t>Why Junior Achievement?</a:t>
            </a:r>
          </a:p>
        </p:txBody>
      </p:sp>
      <p:pic>
        <p:nvPicPr>
          <p:cNvPr id="10" name="Online Media 4" title="My Junior Achievement Story: Socheth">
            <a:hlinkClick r:id="" action="ppaction://media"/>
            <a:extLst>
              <a:ext uri="{FF2B5EF4-FFF2-40B4-BE49-F238E27FC236}">
                <a16:creationId xmlns:a16="http://schemas.microsoft.com/office/drawing/2014/main" id="{F22A2BD2-423D-49B6-FD2C-5D5C81358A63}"/>
              </a:ext>
            </a:extLst>
          </p:cNvPr>
          <p:cNvPicPr>
            <a:picLocks noRot="1" noChangeAspect="1"/>
          </p:cNvPicPr>
          <p:nvPr>
            <a:videoFile r:link="rId1"/>
          </p:nvPr>
        </p:nvPicPr>
        <p:blipFill>
          <a:blip r:embed="rId4"/>
          <a:stretch>
            <a:fillRect/>
          </a:stretch>
        </p:blipFill>
        <p:spPr>
          <a:xfrm>
            <a:off x="703385" y="4742"/>
            <a:ext cx="11488058" cy="6853258"/>
          </a:xfrm>
          <a:prstGeom prst="rect">
            <a:avLst/>
          </a:prstGeom>
        </p:spPr>
      </p:pic>
    </p:spTree>
    <p:extLst>
      <p:ext uri="{BB962C8B-B14F-4D97-AF65-F5344CB8AC3E}">
        <p14:creationId xmlns:p14="http://schemas.microsoft.com/office/powerpoint/2010/main" val="90617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E522B-A818-866B-EB98-323745B88E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1CF71A9-5FC9-4BD5-4C09-EEF2F6BF38E5}"/>
              </a:ext>
            </a:extLst>
          </p:cNvPr>
          <p:cNvSpPr/>
          <p:nvPr/>
        </p:nvSpPr>
        <p:spPr>
          <a:xfrm>
            <a:off x="0" y="-1"/>
            <a:ext cx="12275127" cy="6872515"/>
          </a:xfrm>
          <a:prstGeom prst="rect">
            <a:avLst/>
          </a:prstGeom>
          <a:gradFill flip="none" rotWithShape="1">
            <a:gsLst>
              <a:gs pos="34000">
                <a:schemeClr val="tx2"/>
              </a:gs>
              <a:gs pos="100000">
                <a:srgbClr val="00889C"/>
              </a:gs>
            </a:gsLst>
            <a:lin ang="2700000" scaled="1"/>
            <a:tileRect/>
          </a:gra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5D8A4CD-F564-0BF6-3A9F-18370AF1BFE0}"/>
              </a:ext>
            </a:extLst>
          </p:cNvPr>
          <p:cNvCxnSpPr>
            <a:cxnSpLocks/>
          </p:cNvCxnSpPr>
          <p:nvPr/>
        </p:nvCxnSpPr>
        <p:spPr>
          <a:xfrm>
            <a:off x="825505" y="2182776"/>
            <a:ext cx="4236413" cy="0"/>
          </a:xfrm>
          <a:prstGeom prst="line">
            <a:avLst/>
          </a:prstGeom>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A86A218A-F2FF-A6C2-FF75-119BEDC02FA1}"/>
              </a:ext>
            </a:extLst>
          </p:cNvPr>
          <p:cNvSpPr txBox="1"/>
          <p:nvPr/>
        </p:nvSpPr>
        <p:spPr>
          <a:xfrm>
            <a:off x="739551" y="1436041"/>
            <a:ext cx="4642926" cy="6052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lang="en-US" sz="4000" b="1">
                <a:solidFill>
                  <a:prstClr val="white"/>
                </a:solidFill>
                <a:latin typeface="Montserrat"/>
              </a:rPr>
              <a:t>THANK YOU!</a:t>
            </a:r>
            <a:endParaRPr kumimoji="0" lang="en-US" sz="4000" b="1" u="none" strike="noStrike" kern="1200" cap="none" spc="0" normalizeH="0" baseline="0" noProof="0">
              <a:ln>
                <a:noFill/>
              </a:ln>
              <a:solidFill>
                <a:prstClr val="white"/>
              </a:solidFill>
              <a:effectLst/>
              <a:uLnTx/>
              <a:uFillTx/>
              <a:latin typeface="Montserrat"/>
            </a:endParaRPr>
          </a:p>
        </p:txBody>
      </p:sp>
      <p:sp>
        <p:nvSpPr>
          <p:cNvPr id="10" name="TextBox 9">
            <a:extLst>
              <a:ext uri="{FF2B5EF4-FFF2-40B4-BE49-F238E27FC236}">
                <a16:creationId xmlns:a16="http://schemas.microsoft.com/office/drawing/2014/main" id="{5958D9F2-E25D-44BE-5125-88313E3D9E70}"/>
              </a:ext>
            </a:extLst>
          </p:cNvPr>
          <p:cNvSpPr txBox="1"/>
          <p:nvPr/>
        </p:nvSpPr>
        <p:spPr>
          <a:xfrm>
            <a:off x="739551" y="2598535"/>
            <a:ext cx="4642926" cy="193899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prstClr val="white"/>
                </a:solidFill>
                <a:effectLst/>
                <a:uLnTx/>
                <a:uFillTx/>
                <a:latin typeface="Montserrat  "/>
                <a:ea typeface="+mn-ea"/>
                <a:cs typeface="+mn-cs"/>
              </a:rPr>
              <a:t>Help us keep improving: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sng" strike="noStrike" kern="1200" cap="none" spc="0" normalizeH="0" baseline="0" noProof="0">
              <a:ln>
                <a:noFill/>
              </a:ln>
              <a:solidFill>
                <a:prstClr val="white"/>
              </a:solidFill>
              <a:effectLst/>
              <a:uLnTx/>
              <a:uFillTx/>
              <a:latin typeface="Montserrat  "/>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prstClr val="white"/>
                </a:solidFill>
                <a:effectLst/>
                <a:uLnTx/>
                <a:uFillTx/>
                <a:latin typeface="Montserrat  "/>
                <a:ea typeface="+mn-ea"/>
                <a:cs typeface="+mn-cs"/>
              </a:rPr>
              <a:t>Give us feedback on this session so we can ensure our volunteers feel ready to go!</a:t>
            </a:r>
          </a:p>
        </p:txBody>
      </p:sp>
      <p:sp>
        <p:nvSpPr>
          <p:cNvPr id="7" name="TextBox 6">
            <a:extLst>
              <a:ext uri="{FF2B5EF4-FFF2-40B4-BE49-F238E27FC236}">
                <a16:creationId xmlns:a16="http://schemas.microsoft.com/office/drawing/2014/main" id="{E2E3E6D7-EAB1-3644-7EBD-EDED27AB653D}"/>
              </a:ext>
            </a:extLst>
          </p:cNvPr>
          <p:cNvSpPr txBox="1"/>
          <p:nvPr/>
        </p:nvSpPr>
        <p:spPr>
          <a:xfrm>
            <a:off x="5273964" y="-785091"/>
            <a:ext cx="184731" cy="3693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FF2A577A-0B2A-6701-0341-D124764A3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75" y="5414888"/>
            <a:ext cx="986465" cy="1237654"/>
          </a:xfrm>
          <a:prstGeom prst="rect">
            <a:avLst/>
          </a:prstGeom>
        </p:spPr>
      </p:pic>
      <p:pic>
        <p:nvPicPr>
          <p:cNvPr id="4" name="Picture 3">
            <a:extLst>
              <a:ext uri="{FF2B5EF4-FFF2-40B4-BE49-F238E27FC236}">
                <a16:creationId xmlns:a16="http://schemas.microsoft.com/office/drawing/2014/main" id="{8152F8AD-C76B-C769-1952-9813B172894E}"/>
              </a:ext>
            </a:extLst>
          </p:cNvPr>
          <p:cNvPicPr>
            <a:picLocks noChangeAspect="1"/>
          </p:cNvPicPr>
          <p:nvPr/>
        </p:nvPicPr>
        <p:blipFill>
          <a:blip r:embed="rId4"/>
          <a:stretch>
            <a:fillRect/>
          </a:stretch>
        </p:blipFill>
        <p:spPr>
          <a:xfrm>
            <a:off x="6549302" y="958994"/>
            <a:ext cx="4912302" cy="4926156"/>
          </a:xfrm>
          <a:prstGeom prst="rect">
            <a:avLst/>
          </a:prstGeom>
        </p:spPr>
      </p:pic>
    </p:spTree>
    <p:extLst>
      <p:ext uri="{BB962C8B-B14F-4D97-AF65-F5344CB8AC3E}">
        <p14:creationId xmlns:p14="http://schemas.microsoft.com/office/powerpoint/2010/main" val="19095346"/>
      </p:ext>
    </p:extLst>
  </p:cSld>
  <p:clrMapOvr>
    <a:masterClrMapping/>
  </p:clrMapOvr>
</p:sld>
</file>

<file path=ppt/theme/theme1.xml><?xml version="1.0" encoding="utf-8"?>
<a:theme xmlns:a="http://schemas.openxmlformats.org/drawingml/2006/main" name="4_Office Theme">
  <a:themeElements>
    <a:clrScheme name="JA Brand 2025">
      <a:dk1>
        <a:srgbClr val="22404D"/>
      </a:dk1>
      <a:lt1>
        <a:sysClr val="window" lastClr="FFFFFF"/>
      </a:lt1>
      <a:dk2>
        <a:srgbClr val="22404D"/>
      </a:dk2>
      <a:lt2>
        <a:srgbClr val="C3EDEF"/>
      </a:lt2>
      <a:accent1>
        <a:srgbClr val="00889C"/>
      </a:accent1>
      <a:accent2>
        <a:srgbClr val="00C0CA"/>
      </a:accent2>
      <a:accent3>
        <a:srgbClr val="E3E24F"/>
      </a:accent3>
      <a:accent4>
        <a:srgbClr val="00763D"/>
      </a:accent4>
      <a:accent5>
        <a:srgbClr val="8FC440"/>
      </a:accent5>
      <a:accent6>
        <a:srgbClr val="F3F2B3"/>
      </a:accent6>
      <a:hlink>
        <a:srgbClr val="00889C"/>
      </a:hlink>
      <a:folHlink>
        <a:srgbClr val="285F74"/>
      </a:folHlink>
    </a:clrScheme>
    <a:fontScheme name="JA Brand Fonts">
      <a:majorFont>
        <a:latin typeface="Verdan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 &amp; Marketing Webinar_Jan25" id="{F7C1BE38-A5E7-4BBB-A744-4D679238BDEA}" vid="{5510B7E8-2F63-408D-ADC0-6CF78AEB273B}"/>
    </a:ext>
  </a:extLst>
</a:theme>
</file>

<file path=ppt/theme/theme2.xml><?xml version="1.0" encoding="utf-8"?>
<a:theme xmlns:a="http://schemas.openxmlformats.org/drawingml/2006/main" name="5_Office Theme">
  <a:themeElements>
    <a:clrScheme name="JA Brand 2025">
      <a:dk1>
        <a:srgbClr val="22404D"/>
      </a:dk1>
      <a:lt1>
        <a:sysClr val="window" lastClr="FFFFFF"/>
      </a:lt1>
      <a:dk2>
        <a:srgbClr val="22404D"/>
      </a:dk2>
      <a:lt2>
        <a:srgbClr val="C3EDEF"/>
      </a:lt2>
      <a:accent1>
        <a:srgbClr val="00889C"/>
      </a:accent1>
      <a:accent2>
        <a:srgbClr val="00C0CA"/>
      </a:accent2>
      <a:accent3>
        <a:srgbClr val="E3E24F"/>
      </a:accent3>
      <a:accent4>
        <a:srgbClr val="00763D"/>
      </a:accent4>
      <a:accent5>
        <a:srgbClr val="8FC440"/>
      </a:accent5>
      <a:accent6>
        <a:srgbClr val="F3F2B3"/>
      </a:accent6>
      <a:hlink>
        <a:srgbClr val="00889C"/>
      </a:hlink>
      <a:folHlink>
        <a:srgbClr val="285F74"/>
      </a:folHlink>
    </a:clrScheme>
    <a:fontScheme name="JA Brand Fonts">
      <a:majorFont>
        <a:latin typeface="Verdan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 &amp; Marketing Webinar_Jan25" id="{F7C1BE38-A5E7-4BBB-A744-4D679238BDEA}" vid="{5510B7E8-2F63-408D-ADC0-6CF78AEB273B}"/>
    </a:ext>
  </a:extLst>
</a:theme>
</file>

<file path=ppt/theme/theme3.xml><?xml version="1.0" encoding="utf-8"?>
<a:theme xmlns:a="http://schemas.openxmlformats.org/drawingml/2006/main" name="2_Office Theme">
  <a:themeElements>
    <a:clrScheme name="JA Brand Colors">
      <a:dk1>
        <a:sysClr val="windowText" lastClr="000000"/>
      </a:dk1>
      <a:lt1>
        <a:sysClr val="window" lastClr="FFFFFF"/>
      </a:lt1>
      <a:dk2>
        <a:srgbClr val="22404D"/>
      </a:dk2>
      <a:lt2>
        <a:srgbClr val="C3EDEF"/>
      </a:lt2>
      <a:accent1>
        <a:srgbClr val="285F74"/>
      </a:accent1>
      <a:accent2>
        <a:srgbClr val="00A0AF"/>
      </a:accent2>
      <a:accent3>
        <a:srgbClr val="E3E24F"/>
      </a:accent3>
      <a:accent4>
        <a:srgbClr val="00763D"/>
      </a:accent4>
      <a:accent5>
        <a:srgbClr val="8FC440"/>
      </a:accent5>
      <a:accent6>
        <a:srgbClr val="F3F2B3"/>
      </a:accent6>
      <a:hlink>
        <a:srgbClr val="008B9C"/>
      </a:hlink>
      <a:folHlink>
        <a:srgbClr val="99D9DF"/>
      </a:folHlink>
    </a:clrScheme>
    <a:fontScheme name="JA Brand Fonts">
      <a:majorFont>
        <a:latin typeface="Verdan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288034E-B8B4-42AC-B87C-39BF2F39CE38}" vid="{8E166465-D104-4375-B521-E278DC62274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da44188-6bc8-4d70-a278-2ce14602904b">
      <Terms xmlns="http://schemas.microsoft.com/office/infopath/2007/PartnerControls"/>
    </lcf76f155ced4ddcb4097134ff3c332f>
    <TaxCatchAll xmlns="5c59e275-0577-4cbd-a02c-36b90097a8f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CF25B793A0334AAF77926172D6E5C2" ma:contentTypeVersion="20" ma:contentTypeDescription="Create a new document." ma:contentTypeScope="" ma:versionID="aaeffda5a736484c820bd92640d849df">
  <xsd:schema xmlns:xsd="http://www.w3.org/2001/XMLSchema" xmlns:xs="http://www.w3.org/2001/XMLSchema" xmlns:p="http://schemas.microsoft.com/office/2006/metadata/properties" xmlns:ns2="5da44188-6bc8-4d70-a278-2ce14602904b" xmlns:ns3="5c59e275-0577-4cbd-a02c-36b90097a8f1" targetNamespace="http://schemas.microsoft.com/office/2006/metadata/properties" ma:root="true" ma:fieldsID="0113427b446cec9cb005c1eb38698022" ns2:_="" ns3:_="">
    <xsd:import namespace="5da44188-6bc8-4d70-a278-2ce14602904b"/>
    <xsd:import namespace="5c59e275-0577-4cbd-a02c-36b90097a8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a44188-6bc8-4d70-a278-2ce146029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130a98-6e01-4100-9147-bc5c09c36d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59e275-0577-4cbd-a02c-36b90097a8f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0b24c5-2491-4507-b95d-6fd82c2247ce}" ma:internalName="TaxCatchAll" ma:showField="CatchAllData" ma:web="5c59e275-0577-4cbd-a02c-36b90097a8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C545A7-54BE-42D5-A2C1-817197DDC759}">
  <ds:schemaRefs>
    <ds:schemaRef ds:uri="5c59e275-0577-4cbd-a02c-36b90097a8f1"/>
    <ds:schemaRef ds:uri="5da44188-6bc8-4d70-a278-2ce1460290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FFE6496-E5B8-46E7-BA45-407CCEB04F40}">
  <ds:schemaRefs>
    <ds:schemaRef ds:uri="5c59e275-0577-4cbd-a02c-36b90097a8f1"/>
    <ds:schemaRef ds:uri="5da44188-6bc8-4d70-a278-2ce1460290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D665F2-814E-4C12-9F79-F67B40E606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7271</Words>
  <Application>Microsoft Office PowerPoint</Application>
  <PresentationFormat>Widescreen</PresentationFormat>
  <Paragraphs>937</Paragraphs>
  <Slides>42</Slides>
  <Notes>42</Notes>
  <HiddenSlides>5</HiddenSlides>
  <MMClips>1</MMClips>
  <ScaleCrop>false</ScaleCrop>
  <HeadingPairs>
    <vt:vector size="6" baseType="variant">
      <vt:variant>
        <vt:lpstr>Fonts Used</vt:lpstr>
      </vt:variant>
      <vt:variant>
        <vt:i4>21</vt:i4>
      </vt:variant>
      <vt:variant>
        <vt:lpstr>Theme</vt:lpstr>
      </vt:variant>
      <vt:variant>
        <vt:i4>3</vt:i4>
      </vt:variant>
      <vt:variant>
        <vt:lpstr>Slide Titles</vt:lpstr>
      </vt:variant>
      <vt:variant>
        <vt:i4>42</vt:i4>
      </vt:variant>
    </vt:vector>
  </HeadingPairs>
  <TitlesOfParts>
    <vt:vector size="66" baseType="lpstr">
      <vt:lpstr>Acumin Pro Condensed Black</vt:lpstr>
      <vt:lpstr>Aptos</vt:lpstr>
      <vt:lpstr>Arial</vt:lpstr>
      <vt:lpstr>Arial,Sans-Serif</vt:lpstr>
      <vt:lpstr>Calibri</vt:lpstr>
      <vt:lpstr>Courier New</vt:lpstr>
      <vt:lpstr>Montserrat</vt:lpstr>
      <vt:lpstr>Montserrat  </vt:lpstr>
      <vt:lpstr>Montserrat Black</vt:lpstr>
      <vt:lpstr>Montserrat ExtraBold</vt:lpstr>
      <vt:lpstr>Montserrat Light</vt:lpstr>
      <vt:lpstr>Montserrat Medium</vt:lpstr>
      <vt:lpstr>Montserrat SemiBold</vt:lpstr>
      <vt:lpstr>Open Sans</vt:lpstr>
      <vt:lpstr>Roboto Condensed</vt:lpstr>
      <vt:lpstr>Roboto Condensed Black</vt:lpstr>
      <vt:lpstr>Roboto Condensed Light</vt:lpstr>
      <vt:lpstr>Roboto Condensed Medium</vt:lpstr>
      <vt:lpstr>Roboto Condensed SemiBold</vt:lpstr>
      <vt:lpstr>Roboto Medium</vt:lpstr>
      <vt:lpstr>Verdana</vt:lpstr>
      <vt:lpstr>4_Office Theme</vt:lpstr>
      <vt:lpstr>5_Office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 Volunteer Agreement</vt:lpstr>
      <vt:lpstr>PowerPoint Presentation</vt:lpstr>
      <vt:lpstr>PowerPoint Presentation</vt:lpstr>
      <vt:lpstr>IN-CLASSROOM PROGRAMMING</vt:lpstr>
      <vt:lpstr>PowerPoint Presentation</vt:lpstr>
      <vt:lpstr>JA MATERIALS</vt:lpstr>
      <vt:lpstr>YOUR VOLUNTEER TOOLKIT</vt:lpstr>
      <vt:lpstr>Why Junior Achievement?</vt:lpstr>
      <vt:lpstr>Why Junior Achievement?</vt:lpstr>
      <vt:lpstr>FACILITATOR GUIDE WALKTHROUGH</vt:lpstr>
      <vt:lpstr>FACILITATOR GUIDE WALKTHROUGH</vt:lpstr>
      <vt:lpstr>FACILITATOR GUIDE WALKTHROUGH</vt:lpstr>
      <vt:lpstr>FACILITATOR GUIDE WALKTHROUGH</vt:lpstr>
      <vt:lpstr>FACILITATOR GUIDE WALKTHROUGH</vt:lpstr>
      <vt:lpstr>FACILITATOR GUIDE WALKTHROUGH</vt:lpstr>
      <vt:lpstr>FACILITATOR GUIDE WALKTHROUGH</vt:lpstr>
      <vt:lpstr>FACILITATOR GUIDE WALKTHROUGH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LEVEL CHALLENGE</vt:lpstr>
      <vt:lpstr>PowerPoint Presentation</vt:lpstr>
      <vt:lpstr>PowerPoint Presentation</vt:lpstr>
      <vt:lpstr>PowerPoint Presentation</vt:lpstr>
      <vt:lpstr>RESOURCES</vt:lpstr>
      <vt:lpstr>PowerPoint Presentation</vt:lpstr>
      <vt:lpstr>What Else?</vt:lpstr>
      <vt:lpstr>PowerPoint Presentation</vt:lpstr>
      <vt:lpstr>Why Junior Achievement?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 Harris</dc:creator>
  <cp:lastModifiedBy>Lauren Allen</cp:lastModifiedBy>
  <cp:revision>5</cp:revision>
  <dcterms:created xsi:type="dcterms:W3CDTF">2025-08-18T11:34:51Z</dcterms:created>
  <dcterms:modified xsi:type="dcterms:W3CDTF">2026-09-17T22:30:14Z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0x010100FCCF25B793A0334AAF77926172D6E5C2</vt:lpwstr>
  </property>
</Properties>
</file>